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  <p:sldMasterId id="2147483702" r:id="rId4"/>
    <p:sldMasterId id="2147483720" r:id="rId5"/>
    <p:sldMasterId id="2147483732" r:id="rId6"/>
    <p:sldMasterId id="2147483744" r:id="rId7"/>
    <p:sldMasterId id="2147483756" r:id="rId8"/>
  </p:sldMasterIdLst>
  <p:notesMasterIdLst>
    <p:notesMasterId r:id="rId21"/>
  </p:notesMasterIdLst>
  <p:sldIdLst>
    <p:sldId id="277" r:id="rId9"/>
    <p:sldId id="275" r:id="rId10"/>
    <p:sldId id="266" r:id="rId11"/>
    <p:sldId id="276" r:id="rId12"/>
    <p:sldId id="269" r:id="rId13"/>
    <p:sldId id="272" r:id="rId14"/>
    <p:sldId id="274" r:id="rId15"/>
    <p:sldId id="258" r:id="rId16"/>
    <p:sldId id="268" r:id="rId17"/>
    <p:sldId id="263" r:id="rId18"/>
    <p:sldId id="261" r:id="rId19"/>
    <p:sldId id="278" r:id="rId20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BA015-4DDE-4BCA-AB25-109760F949A1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F625F-00E1-44BC-B473-C0AAD096F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4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CDC8B-AE35-4772-850B-7A8F5508E1F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9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2AC-AFCD-49A4-83D6-D51500B3C38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69DA-8C9E-42BA-9969-52608CABD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2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2AC-AFCD-49A4-83D6-D51500B3C38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69DA-8C9E-42BA-9969-52608CABD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2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2AC-AFCD-49A4-83D6-D51500B3C38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69DA-8C9E-42BA-9969-52608CABD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00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6D6E71"/>
                </a:solidFill>
                <a:latin typeface="Calibri"/>
                <a:cs typeface="Calibri"/>
              </a:defRPr>
            </a:lvl1pPr>
          </a:lstStyle>
          <a:p>
            <a:pPr marL="22413">
              <a:lnSpc>
                <a:spcPts val="1231"/>
              </a:lnSpc>
            </a:pPr>
            <a:fld id="{81D60167-4931-47E6-BA6A-407CBD079E47}" type="slidenum">
              <a:rPr lang="en-US" smtClean="0"/>
              <a:pPr marL="22413">
                <a:lnSpc>
                  <a:spcPts val="1231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88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088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46" y="315895"/>
            <a:ext cx="6487309" cy="366575"/>
          </a:xfrm>
        </p:spPr>
        <p:txBody>
          <a:bodyPr lIns="0" tIns="0" rIns="0" bIns="0"/>
          <a:lstStyle>
            <a:lvl1pPr>
              <a:defRPr sz="2382" b="1" i="0" u="heavy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103120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103120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6D6E71"/>
                </a:solidFill>
                <a:latin typeface="Calibri"/>
                <a:cs typeface="Calibri"/>
              </a:defRPr>
            </a:lvl1pPr>
          </a:lstStyle>
          <a:p>
            <a:pPr marL="22413">
              <a:lnSpc>
                <a:spcPts val="1231"/>
              </a:lnSpc>
            </a:pPr>
            <a:fld id="{81D60167-4931-47E6-BA6A-407CBD079E47}" type="slidenum">
              <a:rPr lang="en-US" smtClean="0"/>
              <a:pPr marL="22413">
                <a:lnSpc>
                  <a:spcPts val="1231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9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46" y="315895"/>
            <a:ext cx="6487309" cy="366575"/>
          </a:xfrm>
        </p:spPr>
        <p:txBody>
          <a:bodyPr lIns="0" tIns="0" rIns="0" bIns="0"/>
          <a:lstStyle>
            <a:lvl1pPr>
              <a:defRPr sz="2382" b="1" i="0" u="heavy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6D6E71"/>
                </a:solidFill>
                <a:latin typeface="Calibri"/>
                <a:cs typeface="Calibri"/>
              </a:defRPr>
            </a:lvl1pPr>
          </a:lstStyle>
          <a:p>
            <a:pPr marL="22413">
              <a:lnSpc>
                <a:spcPts val="1231"/>
              </a:lnSpc>
            </a:pPr>
            <a:fld id="{81D60167-4931-47E6-BA6A-407CBD079E47}" type="slidenum">
              <a:rPr lang="en-US" smtClean="0"/>
              <a:pPr marL="22413">
                <a:lnSpc>
                  <a:spcPts val="1231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17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406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4044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46" y="315895"/>
            <a:ext cx="6487309" cy="366575"/>
          </a:xfrm>
        </p:spPr>
        <p:txBody>
          <a:bodyPr lIns="0" tIns="0" rIns="0" bIns="0"/>
          <a:lstStyle>
            <a:lvl1pPr>
              <a:defRPr sz="2382" b="1" i="0" u="heavy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8717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46" y="315895"/>
            <a:ext cx="6487309" cy="366575"/>
          </a:xfrm>
        </p:spPr>
        <p:txBody>
          <a:bodyPr lIns="0" tIns="0" rIns="0" bIns="0"/>
          <a:lstStyle>
            <a:lvl1pPr>
              <a:defRPr sz="2382" b="1" i="0" u="heavy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103120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103120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615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2AC-AFCD-49A4-83D6-D51500B3C38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69DA-8C9E-42BA-9969-52608CABD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54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46" y="315895"/>
            <a:ext cx="6487309" cy="366575"/>
          </a:xfrm>
        </p:spPr>
        <p:txBody>
          <a:bodyPr lIns="0" tIns="0" rIns="0" bIns="0"/>
          <a:lstStyle>
            <a:lvl1pPr>
              <a:defRPr sz="2382" b="1" i="0" u="heavy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2619819" y="7965301"/>
            <a:ext cx="219456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518265" y="7877619"/>
            <a:ext cx="157734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916913" y="8681018"/>
            <a:ext cx="183216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59" b="0" i="0">
                <a:solidFill>
                  <a:srgbClr val="6D6E71"/>
                </a:solidFill>
                <a:latin typeface="Calibri"/>
                <a:cs typeface="Calibri"/>
              </a:defRPr>
            </a:lvl1pPr>
          </a:lstStyle>
          <a:p>
            <a:pPr marL="22413">
              <a:lnSpc>
                <a:spcPts val="1231"/>
              </a:lnSpc>
            </a:pPr>
            <a:fld id="{81D60167-4931-47E6-BA6A-407CBD079E47}" type="slidenum">
              <a:rPr lang="en-US" smtClean="0"/>
              <a:pPr marL="22413">
                <a:lnSpc>
                  <a:spcPts val="1231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05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619819" y="7965301"/>
            <a:ext cx="219456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518265" y="7877619"/>
            <a:ext cx="157734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916913" y="8681018"/>
            <a:ext cx="183216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59" b="0" i="0">
                <a:solidFill>
                  <a:srgbClr val="6D6E71"/>
                </a:solidFill>
                <a:latin typeface="Calibri"/>
                <a:cs typeface="Calibri"/>
              </a:defRPr>
            </a:lvl1pPr>
          </a:lstStyle>
          <a:p>
            <a:pPr marL="22413">
              <a:lnSpc>
                <a:spcPts val="1231"/>
              </a:lnSpc>
            </a:pPr>
            <a:fld id="{81D60167-4931-47E6-BA6A-407CBD079E47}" type="slidenum">
              <a:rPr lang="en-US" smtClean="0"/>
              <a:pPr marL="22413">
                <a:lnSpc>
                  <a:spcPts val="1231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87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6D6E71"/>
                </a:solidFill>
                <a:latin typeface="Calibri"/>
                <a:cs typeface="Calibri"/>
              </a:defRPr>
            </a:lvl1pPr>
          </a:lstStyle>
          <a:p>
            <a:pPr marL="22413">
              <a:lnSpc>
                <a:spcPts val="1231"/>
              </a:lnSpc>
            </a:pPr>
            <a:fld id="{81D60167-4931-47E6-BA6A-407CBD079E47}" type="slidenum">
              <a:rPr lang="en-US" smtClean="0"/>
              <a:pPr marL="22413">
                <a:lnSpc>
                  <a:spcPts val="1231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69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46" y="315895"/>
            <a:ext cx="6487309" cy="366575"/>
          </a:xfrm>
        </p:spPr>
        <p:txBody>
          <a:bodyPr lIns="0" tIns="0" rIns="0" bIns="0"/>
          <a:lstStyle>
            <a:lvl1pPr>
              <a:defRPr sz="2382" b="1" i="0" u="heavy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6D6E71"/>
                </a:solidFill>
                <a:latin typeface="Calibri"/>
                <a:cs typeface="Calibri"/>
              </a:defRPr>
            </a:lvl1pPr>
          </a:lstStyle>
          <a:p>
            <a:pPr marL="22413">
              <a:lnSpc>
                <a:spcPts val="1231"/>
              </a:lnSpc>
            </a:pPr>
            <a:fld id="{81D60167-4931-47E6-BA6A-407CBD079E47}" type="slidenum">
              <a:rPr lang="en-US" smtClean="0"/>
              <a:pPr marL="22413">
                <a:lnSpc>
                  <a:spcPts val="1231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3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46" y="315895"/>
            <a:ext cx="6487309" cy="366575"/>
          </a:xfrm>
        </p:spPr>
        <p:txBody>
          <a:bodyPr lIns="0" tIns="0" rIns="0" bIns="0"/>
          <a:lstStyle>
            <a:lvl1pPr>
              <a:defRPr sz="2382" b="1" i="0" u="heavy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103120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103120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6D6E71"/>
                </a:solidFill>
                <a:latin typeface="Calibri"/>
                <a:cs typeface="Calibri"/>
              </a:defRPr>
            </a:lvl1pPr>
          </a:lstStyle>
          <a:p>
            <a:pPr marL="22413">
              <a:lnSpc>
                <a:spcPts val="1231"/>
              </a:lnSpc>
            </a:pPr>
            <a:fld id="{81D60167-4931-47E6-BA6A-407CBD079E47}" type="slidenum">
              <a:rPr lang="en-US" smtClean="0"/>
              <a:pPr marL="22413">
                <a:lnSpc>
                  <a:spcPts val="1231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17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46" y="315895"/>
            <a:ext cx="6487309" cy="366575"/>
          </a:xfrm>
        </p:spPr>
        <p:txBody>
          <a:bodyPr lIns="0" tIns="0" rIns="0" bIns="0"/>
          <a:lstStyle>
            <a:lvl1pPr>
              <a:defRPr sz="2382" b="1" i="0" u="heavy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6D6E71"/>
                </a:solidFill>
                <a:latin typeface="Calibri"/>
                <a:cs typeface="Calibri"/>
              </a:defRPr>
            </a:lvl1pPr>
          </a:lstStyle>
          <a:p>
            <a:pPr marL="22413">
              <a:lnSpc>
                <a:spcPts val="1231"/>
              </a:lnSpc>
            </a:pPr>
            <a:fld id="{81D60167-4931-47E6-BA6A-407CBD079E47}" type="slidenum">
              <a:rPr lang="en-US" smtClean="0"/>
              <a:pPr marL="22413">
                <a:lnSpc>
                  <a:spcPts val="1231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25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6D6E71"/>
                </a:solidFill>
                <a:latin typeface="Calibri"/>
                <a:cs typeface="Calibri"/>
              </a:defRPr>
            </a:lvl1pPr>
          </a:lstStyle>
          <a:p>
            <a:pPr marL="22413">
              <a:lnSpc>
                <a:spcPts val="1231"/>
              </a:lnSpc>
            </a:pPr>
            <a:fld id="{81D60167-4931-47E6-BA6A-407CBD079E47}" type="slidenum">
              <a:rPr lang="en-US" smtClean="0"/>
              <a:pPr marL="22413">
                <a:lnSpc>
                  <a:spcPts val="1231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3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479" y="2830960"/>
            <a:ext cx="5720067" cy="1956475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646" y="5195455"/>
            <a:ext cx="4785218" cy="22996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9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6C28-CA7C-85B2-88A9-B150102B5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4172-CDA4-922A-1012-CC45739A0B30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18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0D90-EDD5-82E2-E299-1B26717555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7659-957E-B3B1-8D40-7A0B909A7EB8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64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06" y="5861538"/>
            <a:ext cx="5831900" cy="1887614"/>
          </a:xfrm>
        </p:spPr>
        <p:txBody>
          <a:bodyPr anchor="t"/>
          <a:lstStyle>
            <a:lvl1pPr algn="l">
              <a:buNone/>
              <a:defRPr sz="3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06" y="3840480"/>
            <a:ext cx="5831900" cy="2011680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34291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6858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028240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4pPr>
            <a:lvl5pPr marL="137167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5pPr>
            <a:lvl6pPr marL="1714591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205956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239803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274334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E623-C828-07B5-44D4-923EE7D704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28E4-51E6-68E7-5A86-C1E8A91C097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5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2AC-AFCD-49A4-83D6-D51500B3C38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69DA-8C9E-42BA-9969-52608CABD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06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03120"/>
            <a:ext cx="3024378" cy="6035040"/>
          </a:xfrm>
        </p:spPr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3429000" y="2103120"/>
            <a:ext cx="3086100" cy="6035040"/>
          </a:xfrm>
        </p:spPr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1B8D-085E-C3D8-7EA1-7021601E68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6473-9E83-A34E-572A-428AAAB35E2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863547"/>
            <a:ext cx="3029864" cy="1036015"/>
          </a:xfrm>
        </p:spPr>
        <p:txBody>
          <a:bodyPr anchor="b"/>
          <a:lstStyle>
            <a:lvl1pPr>
              <a:buNone/>
              <a:defRPr sz="2052" b="1"/>
            </a:lvl1pPr>
            <a:lvl2pPr marL="366">
              <a:buNone/>
              <a:defRPr sz="1620" b="1"/>
            </a:lvl2pPr>
            <a:lvl3pPr marL="183">
              <a:buNone/>
              <a:defRPr sz="1458" b="1"/>
            </a:lvl3pPr>
            <a:lvl4pPr marL="122">
              <a:buNone/>
              <a:defRPr sz="1350" b="1"/>
            </a:lvl4pPr>
            <a:lvl5pPr marL="91">
              <a:buNone/>
              <a:defRPr sz="1350" b="1"/>
            </a:lvl5pPr>
            <a:lvl6pPr marL="73">
              <a:buNone/>
              <a:defRPr sz="1350" b="1"/>
            </a:lvl6pPr>
            <a:lvl7pPr marL="61">
              <a:buNone/>
              <a:defRPr sz="1350" b="1"/>
            </a:lvl7pPr>
            <a:lvl8pPr marL="52">
              <a:buNone/>
              <a:defRPr sz="1350" b="1"/>
            </a:lvl8pPr>
            <a:lvl9pPr marL="45">
              <a:buNone/>
              <a:defRPr sz="1350" b="1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483178" y="1863547"/>
            <a:ext cx="3031923" cy="1036015"/>
          </a:xfrm>
        </p:spPr>
        <p:txBody>
          <a:bodyPr anchor="b"/>
          <a:lstStyle>
            <a:lvl1pPr>
              <a:buNone/>
              <a:defRPr sz="2052" b="1"/>
            </a:lvl1pPr>
            <a:lvl2pPr marL="366">
              <a:buNone/>
              <a:defRPr sz="1620" b="1"/>
            </a:lvl2pPr>
            <a:lvl3pPr marL="183">
              <a:buNone/>
              <a:defRPr sz="1458" b="1"/>
            </a:lvl3pPr>
            <a:lvl4pPr marL="122">
              <a:buNone/>
              <a:defRPr sz="1350" b="1"/>
            </a:lvl4pPr>
            <a:lvl5pPr marL="91">
              <a:buNone/>
              <a:defRPr sz="1350" b="1"/>
            </a:lvl5pPr>
            <a:lvl6pPr marL="73">
              <a:buNone/>
              <a:defRPr sz="1350" b="1"/>
            </a:lvl6pPr>
            <a:lvl7pPr marL="61">
              <a:buNone/>
              <a:defRPr sz="1350" b="1"/>
            </a:lvl7pPr>
            <a:lvl8pPr marL="52">
              <a:buNone/>
              <a:defRPr sz="1350" b="1"/>
            </a:lvl8pPr>
            <a:lvl9pPr marL="45">
              <a:buNone/>
              <a:defRPr sz="1350" b="1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3"/>
          </p:nvPr>
        </p:nvSpPr>
        <p:spPr>
          <a:xfrm>
            <a:off x="342900" y="2899562"/>
            <a:ext cx="3029864" cy="5267858"/>
          </a:xfrm>
        </p:spPr>
        <p:txBody>
          <a:bodyPr/>
          <a:lstStyle>
            <a:lvl1pPr>
              <a:defRPr sz="2052"/>
            </a:lvl1pPr>
            <a:lvl2pPr>
              <a:defRPr sz="1620"/>
            </a:lvl2pPr>
            <a:lvl3pPr>
              <a:defRPr sz="1458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/>
          </p:nvPr>
        </p:nvSpPr>
        <p:spPr>
          <a:xfrm>
            <a:off x="3483178" y="2899562"/>
            <a:ext cx="3031923" cy="5267858"/>
          </a:xfrm>
        </p:spPr>
        <p:txBody>
          <a:bodyPr/>
          <a:lstStyle>
            <a:lvl1pPr>
              <a:defRPr sz="2052"/>
            </a:lvl1pPr>
            <a:lvl2pPr>
              <a:defRPr sz="1620"/>
            </a:lvl2pPr>
            <a:lvl3pPr>
              <a:defRPr sz="1458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4985-5724-8C4E-C3D3-3D15706448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7C22-2A9D-3907-5D8E-A8622B88507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76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205C-A945-2C51-2737-207E775544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C604-2EC9-CDE0-2444-30201922298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60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42D1-E919-DD09-093C-4127CA727D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4933-150D-2A73-E148-1DC90C30CD99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289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22"/>
            <a:ext cx="2256281" cy="1547074"/>
          </a:xfrm>
        </p:spPr>
        <p:txBody>
          <a:bodyPr anchor="b"/>
          <a:lstStyle>
            <a:lvl1pPr algn="l">
              <a:defRPr sz="1458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792" y="364022"/>
            <a:ext cx="3834308" cy="7774138"/>
          </a:xfrm>
        </p:spPr>
        <p:txBody>
          <a:bodyPr/>
          <a:lstStyle>
            <a:lvl1pPr>
              <a:defRPr sz="2375"/>
            </a:lvl1pPr>
            <a:lvl2pPr>
              <a:defRPr sz="2052"/>
            </a:lvl2pPr>
            <a:lvl3pPr>
              <a:defRPr sz="1782"/>
            </a:lvl3pPr>
            <a:lvl4pPr>
              <a:defRPr sz="1458"/>
            </a:lvl4pPr>
            <a:lvl5pPr>
              <a:defRPr sz="1458"/>
            </a:lvl5pPr>
            <a:lvl6pPr>
              <a:defRPr sz="1458"/>
            </a:lvl6pPr>
            <a:lvl7pPr>
              <a:defRPr sz="1458"/>
            </a:lvl7pPr>
            <a:lvl8pPr>
              <a:defRPr sz="1458"/>
            </a:lvl8pPr>
            <a:lvl9pPr>
              <a:defRPr sz="1458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42900" y="1911096"/>
            <a:ext cx="2255596" cy="6227065"/>
          </a:xfrm>
        </p:spPr>
        <p:txBody>
          <a:bodyPr/>
          <a:lstStyle>
            <a:lvl1pPr marL="0" indent="0">
              <a:buNone/>
              <a:defRPr sz="1025"/>
            </a:lvl1pPr>
            <a:lvl2pPr marL="342918" indent="0">
              <a:buNone/>
              <a:defRPr sz="864"/>
            </a:lvl2pPr>
            <a:lvl3pPr marL="685837" indent="0">
              <a:buNone/>
              <a:defRPr sz="745"/>
            </a:lvl3pPr>
            <a:lvl4pPr marL="1028240" indent="0">
              <a:buNone/>
              <a:defRPr sz="675"/>
            </a:lvl4pPr>
            <a:lvl5pPr marL="1371673" indent="0">
              <a:buNone/>
              <a:defRPr sz="675"/>
            </a:lvl5pPr>
            <a:lvl6pPr marL="1714591" indent="0">
              <a:buNone/>
              <a:defRPr sz="675"/>
            </a:lvl6pPr>
            <a:lvl7pPr marL="2059569" indent="0">
              <a:buNone/>
              <a:defRPr sz="675"/>
            </a:lvl7pPr>
            <a:lvl8pPr marL="2398030" indent="0">
              <a:buNone/>
              <a:defRPr sz="675"/>
            </a:lvl8pPr>
            <a:lvl9pPr marL="2743346" indent="0">
              <a:buNone/>
              <a:defRPr sz="675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3C67-7B03-D8CE-A9A0-26E3262156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7698-6699-E327-EE6C-824BE2024A47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53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168" y="6400800"/>
            <a:ext cx="4114800" cy="731520"/>
          </a:xfrm>
        </p:spPr>
        <p:txBody>
          <a:bodyPr anchor="b"/>
          <a:lstStyle>
            <a:lvl1pPr algn="l">
              <a:defRPr sz="1458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pic" idx="1"/>
          </p:nvPr>
        </p:nvSpPr>
        <p:spPr>
          <a:xfrm>
            <a:off x="1344168" y="813815"/>
            <a:ext cx="4114800" cy="5489144"/>
          </a:xfrm>
        </p:spPr>
        <p:txBody>
          <a:bodyPr/>
          <a:lstStyle/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344168" y="7132320"/>
            <a:ext cx="4114800" cy="1005840"/>
          </a:xfrm>
        </p:spPr>
        <p:txBody>
          <a:bodyPr/>
          <a:lstStyle>
            <a:lvl1pPr marL="0" indent="0">
              <a:buNone/>
              <a:defRPr sz="1025"/>
            </a:lvl1pPr>
            <a:lvl2pPr marL="342918" indent="0">
              <a:buNone/>
              <a:defRPr sz="864"/>
            </a:lvl2pPr>
            <a:lvl3pPr marL="685837" indent="0">
              <a:buNone/>
              <a:defRPr sz="745"/>
            </a:lvl3pPr>
            <a:lvl4pPr marL="1028240" indent="0">
              <a:buNone/>
              <a:defRPr sz="675"/>
            </a:lvl4pPr>
            <a:lvl5pPr marL="1371673" indent="0">
              <a:buNone/>
              <a:defRPr sz="675"/>
            </a:lvl5pPr>
            <a:lvl6pPr marL="1714591" indent="0">
              <a:buNone/>
              <a:defRPr sz="675"/>
            </a:lvl6pPr>
            <a:lvl7pPr marL="2059569" indent="0">
              <a:buNone/>
              <a:defRPr sz="675"/>
            </a:lvl7pPr>
            <a:lvl8pPr marL="2398030" indent="0">
              <a:buNone/>
              <a:defRPr sz="675"/>
            </a:lvl8pPr>
            <a:lvl9pPr marL="2743346" indent="0">
              <a:buNone/>
              <a:defRPr sz="675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9921-B767-982C-9A20-5AC63D32BD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B8D2-A760-101E-3056-E485D97532D0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36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2629-A038-69EA-58EE-9078B45764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10D6-65A0-46B7-48C5-2CE1408D91C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79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5760"/>
            <a:ext cx="1543050" cy="7772400"/>
          </a:xfrm>
        </p:spPr>
        <p:txBody>
          <a:bodyPr vert="eaVert" anchor="t"/>
          <a:lstStyle/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body" orient="vert" idx="1"/>
          </p:nvPr>
        </p:nvSpPr>
        <p:spPr>
          <a:xfrm>
            <a:off x="342900" y="365760"/>
            <a:ext cx="4512564" cy="7772400"/>
          </a:xfrm>
        </p:spPr>
        <p:txBody>
          <a:bodyPr vert="eaVert" anchor="t"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2E95-3884-825D-7158-5A16D8DA9A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16B7-7904-2EDB-7119-0A67614535D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43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479" y="2830960"/>
            <a:ext cx="5720067" cy="1956475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646" y="5195455"/>
            <a:ext cx="4785218" cy="22996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9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6C28-CA7C-85B2-88A9-B150102B5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4172-CDA4-922A-1012-CC45739A0B30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496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0D90-EDD5-82E2-E299-1B26717555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7659-957E-B3B1-8D40-7A0B909A7EB8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8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2AC-AFCD-49A4-83D6-D51500B3C38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69DA-8C9E-42BA-9969-52608CABD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471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06" y="5861538"/>
            <a:ext cx="5831900" cy="1887614"/>
          </a:xfrm>
        </p:spPr>
        <p:txBody>
          <a:bodyPr anchor="t"/>
          <a:lstStyle>
            <a:lvl1pPr algn="l">
              <a:buNone/>
              <a:defRPr sz="3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06" y="3840480"/>
            <a:ext cx="5831900" cy="2011680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34291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6858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028240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4pPr>
            <a:lvl5pPr marL="137167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5pPr>
            <a:lvl6pPr marL="1714591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205956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239803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274334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E623-C828-07B5-44D4-923EE7D704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28E4-51E6-68E7-5A86-C1E8A91C097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073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03120"/>
            <a:ext cx="3024378" cy="6035040"/>
          </a:xfrm>
        </p:spPr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3429000" y="2103120"/>
            <a:ext cx="3086100" cy="6035040"/>
          </a:xfrm>
        </p:spPr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1B8D-085E-C3D8-7EA1-7021601E68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6473-9E83-A34E-572A-428AAAB35E2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176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863547"/>
            <a:ext cx="3029864" cy="1036015"/>
          </a:xfrm>
        </p:spPr>
        <p:txBody>
          <a:bodyPr anchor="b"/>
          <a:lstStyle>
            <a:lvl1pPr>
              <a:buNone/>
              <a:defRPr sz="2052" b="1"/>
            </a:lvl1pPr>
            <a:lvl2pPr marL="366">
              <a:buNone/>
              <a:defRPr sz="1620" b="1"/>
            </a:lvl2pPr>
            <a:lvl3pPr marL="183">
              <a:buNone/>
              <a:defRPr sz="1458" b="1"/>
            </a:lvl3pPr>
            <a:lvl4pPr marL="122">
              <a:buNone/>
              <a:defRPr sz="1350" b="1"/>
            </a:lvl4pPr>
            <a:lvl5pPr marL="91">
              <a:buNone/>
              <a:defRPr sz="1350" b="1"/>
            </a:lvl5pPr>
            <a:lvl6pPr marL="73">
              <a:buNone/>
              <a:defRPr sz="1350" b="1"/>
            </a:lvl6pPr>
            <a:lvl7pPr marL="61">
              <a:buNone/>
              <a:defRPr sz="1350" b="1"/>
            </a:lvl7pPr>
            <a:lvl8pPr marL="52">
              <a:buNone/>
              <a:defRPr sz="1350" b="1"/>
            </a:lvl8pPr>
            <a:lvl9pPr marL="45">
              <a:buNone/>
              <a:defRPr sz="1350" b="1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483178" y="1863547"/>
            <a:ext cx="3031923" cy="1036015"/>
          </a:xfrm>
        </p:spPr>
        <p:txBody>
          <a:bodyPr anchor="b"/>
          <a:lstStyle>
            <a:lvl1pPr>
              <a:buNone/>
              <a:defRPr sz="2052" b="1"/>
            </a:lvl1pPr>
            <a:lvl2pPr marL="366">
              <a:buNone/>
              <a:defRPr sz="1620" b="1"/>
            </a:lvl2pPr>
            <a:lvl3pPr marL="183">
              <a:buNone/>
              <a:defRPr sz="1458" b="1"/>
            </a:lvl3pPr>
            <a:lvl4pPr marL="122">
              <a:buNone/>
              <a:defRPr sz="1350" b="1"/>
            </a:lvl4pPr>
            <a:lvl5pPr marL="91">
              <a:buNone/>
              <a:defRPr sz="1350" b="1"/>
            </a:lvl5pPr>
            <a:lvl6pPr marL="73">
              <a:buNone/>
              <a:defRPr sz="1350" b="1"/>
            </a:lvl6pPr>
            <a:lvl7pPr marL="61">
              <a:buNone/>
              <a:defRPr sz="1350" b="1"/>
            </a:lvl7pPr>
            <a:lvl8pPr marL="52">
              <a:buNone/>
              <a:defRPr sz="1350" b="1"/>
            </a:lvl8pPr>
            <a:lvl9pPr marL="45">
              <a:buNone/>
              <a:defRPr sz="1350" b="1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3"/>
          </p:nvPr>
        </p:nvSpPr>
        <p:spPr>
          <a:xfrm>
            <a:off x="342900" y="2899562"/>
            <a:ext cx="3029864" cy="5267858"/>
          </a:xfrm>
        </p:spPr>
        <p:txBody>
          <a:bodyPr/>
          <a:lstStyle>
            <a:lvl1pPr>
              <a:defRPr sz="2052"/>
            </a:lvl1pPr>
            <a:lvl2pPr>
              <a:defRPr sz="1620"/>
            </a:lvl2pPr>
            <a:lvl3pPr>
              <a:defRPr sz="1458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/>
          </p:nvPr>
        </p:nvSpPr>
        <p:spPr>
          <a:xfrm>
            <a:off x="3483178" y="2899562"/>
            <a:ext cx="3031923" cy="5267858"/>
          </a:xfrm>
        </p:spPr>
        <p:txBody>
          <a:bodyPr/>
          <a:lstStyle>
            <a:lvl1pPr>
              <a:defRPr sz="2052"/>
            </a:lvl1pPr>
            <a:lvl2pPr>
              <a:defRPr sz="1620"/>
            </a:lvl2pPr>
            <a:lvl3pPr>
              <a:defRPr sz="1458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4985-5724-8C4E-C3D3-3D15706448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7C22-2A9D-3907-5D8E-A8622B88507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21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205C-A945-2C51-2737-207E775544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C604-2EC9-CDE0-2444-30201922298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223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42D1-E919-DD09-093C-4127CA727D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4933-150D-2A73-E148-1DC90C30CD99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725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22"/>
            <a:ext cx="2256281" cy="1547074"/>
          </a:xfrm>
        </p:spPr>
        <p:txBody>
          <a:bodyPr anchor="b"/>
          <a:lstStyle>
            <a:lvl1pPr algn="l">
              <a:defRPr sz="1458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792" y="364022"/>
            <a:ext cx="3834308" cy="7774138"/>
          </a:xfrm>
        </p:spPr>
        <p:txBody>
          <a:bodyPr/>
          <a:lstStyle>
            <a:lvl1pPr>
              <a:defRPr sz="2375"/>
            </a:lvl1pPr>
            <a:lvl2pPr>
              <a:defRPr sz="2052"/>
            </a:lvl2pPr>
            <a:lvl3pPr>
              <a:defRPr sz="1782"/>
            </a:lvl3pPr>
            <a:lvl4pPr>
              <a:defRPr sz="1458"/>
            </a:lvl4pPr>
            <a:lvl5pPr>
              <a:defRPr sz="1458"/>
            </a:lvl5pPr>
            <a:lvl6pPr>
              <a:defRPr sz="1458"/>
            </a:lvl6pPr>
            <a:lvl7pPr>
              <a:defRPr sz="1458"/>
            </a:lvl7pPr>
            <a:lvl8pPr>
              <a:defRPr sz="1458"/>
            </a:lvl8pPr>
            <a:lvl9pPr>
              <a:defRPr sz="1458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42900" y="1911096"/>
            <a:ext cx="2255596" cy="6227065"/>
          </a:xfrm>
        </p:spPr>
        <p:txBody>
          <a:bodyPr/>
          <a:lstStyle>
            <a:lvl1pPr marL="0" indent="0">
              <a:buNone/>
              <a:defRPr sz="1025"/>
            </a:lvl1pPr>
            <a:lvl2pPr marL="342918" indent="0">
              <a:buNone/>
              <a:defRPr sz="864"/>
            </a:lvl2pPr>
            <a:lvl3pPr marL="685837" indent="0">
              <a:buNone/>
              <a:defRPr sz="745"/>
            </a:lvl3pPr>
            <a:lvl4pPr marL="1028240" indent="0">
              <a:buNone/>
              <a:defRPr sz="675"/>
            </a:lvl4pPr>
            <a:lvl5pPr marL="1371673" indent="0">
              <a:buNone/>
              <a:defRPr sz="675"/>
            </a:lvl5pPr>
            <a:lvl6pPr marL="1714591" indent="0">
              <a:buNone/>
              <a:defRPr sz="675"/>
            </a:lvl6pPr>
            <a:lvl7pPr marL="2059569" indent="0">
              <a:buNone/>
              <a:defRPr sz="675"/>
            </a:lvl7pPr>
            <a:lvl8pPr marL="2398030" indent="0">
              <a:buNone/>
              <a:defRPr sz="675"/>
            </a:lvl8pPr>
            <a:lvl9pPr marL="2743346" indent="0">
              <a:buNone/>
              <a:defRPr sz="675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3C67-7B03-D8CE-A9A0-26E3262156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7698-6699-E327-EE6C-824BE2024A47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063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168" y="6400800"/>
            <a:ext cx="4114800" cy="731520"/>
          </a:xfrm>
        </p:spPr>
        <p:txBody>
          <a:bodyPr anchor="b"/>
          <a:lstStyle>
            <a:lvl1pPr algn="l">
              <a:defRPr sz="1458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pic" idx="1"/>
          </p:nvPr>
        </p:nvSpPr>
        <p:spPr>
          <a:xfrm>
            <a:off x="1344168" y="813815"/>
            <a:ext cx="4114800" cy="5489144"/>
          </a:xfrm>
        </p:spPr>
        <p:txBody>
          <a:bodyPr/>
          <a:lstStyle/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344168" y="7132320"/>
            <a:ext cx="4114800" cy="1005840"/>
          </a:xfrm>
        </p:spPr>
        <p:txBody>
          <a:bodyPr/>
          <a:lstStyle>
            <a:lvl1pPr marL="0" indent="0">
              <a:buNone/>
              <a:defRPr sz="1025"/>
            </a:lvl1pPr>
            <a:lvl2pPr marL="342918" indent="0">
              <a:buNone/>
              <a:defRPr sz="864"/>
            </a:lvl2pPr>
            <a:lvl3pPr marL="685837" indent="0">
              <a:buNone/>
              <a:defRPr sz="745"/>
            </a:lvl3pPr>
            <a:lvl4pPr marL="1028240" indent="0">
              <a:buNone/>
              <a:defRPr sz="675"/>
            </a:lvl4pPr>
            <a:lvl5pPr marL="1371673" indent="0">
              <a:buNone/>
              <a:defRPr sz="675"/>
            </a:lvl5pPr>
            <a:lvl6pPr marL="1714591" indent="0">
              <a:buNone/>
              <a:defRPr sz="675"/>
            </a:lvl6pPr>
            <a:lvl7pPr marL="2059569" indent="0">
              <a:buNone/>
              <a:defRPr sz="675"/>
            </a:lvl7pPr>
            <a:lvl8pPr marL="2398030" indent="0">
              <a:buNone/>
              <a:defRPr sz="675"/>
            </a:lvl8pPr>
            <a:lvl9pPr marL="2743346" indent="0">
              <a:buNone/>
              <a:defRPr sz="675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9921-B767-982C-9A20-5AC63D32BD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B8D2-A760-101E-3056-E485D97532D0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091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2629-A038-69EA-58EE-9078B45764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10D6-65A0-46B7-48C5-2CE1408D91C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980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5760"/>
            <a:ext cx="1543050" cy="7772400"/>
          </a:xfrm>
        </p:spPr>
        <p:txBody>
          <a:bodyPr vert="eaVert" anchor="t"/>
          <a:lstStyle/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body" orient="vert" idx="1"/>
          </p:nvPr>
        </p:nvSpPr>
        <p:spPr>
          <a:xfrm>
            <a:off x="342900" y="365760"/>
            <a:ext cx="4512564" cy="7772400"/>
          </a:xfrm>
        </p:spPr>
        <p:txBody>
          <a:bodyPr vert="eaVert" anchor="t"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2E95-3884-825D-7158-5A16D8DA9A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16B7-7904-2EDB-7119-0A67614535D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414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479" y="2830960"/>
            <a:ext cx="5720067" cy="1956475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646" y="5195455"/>
            <a:ext cx="4785218" cy="22996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9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6C28-CA7C-85B2-88A9-B150102B5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4172-CDA4-922A-1012-CC45739A0B30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9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2AC-AFCD-49A4-83D6-D51500B3C38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69DA-8C9E-42BA-9969-52608CABD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370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0D90-EDD5-82E2-E299-1B26717555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7659-957E-B3B1-8D40-7A0B909A7EB8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889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06" y="5861538"/>
            <a:ext cx="5831900" cy="1887614"/>
          </a:xfrm>
        </p:spPr>
        <p:txBody>
          <a:bodyPr anchor="t"/>
          <a:lstStyle>
            <a:lvl1pPr algn="l">
              <a:buNone/>
              <a:defRPr sz="3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06" y="3840480"/>
            <a:ext cx="5831900" cy="2011680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34291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6858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028240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4pPr>
            <a:lvl5pPr marL="137167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5pPr>
            <a:lvl6pPr marL="1714591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205956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239803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274334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E623-C828-07B5-44D4-923EE7D704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28E4-51E6-68E7-5A86-C1E8A91C097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342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03120"/>
            <a:ext cx="3024378" cy="6035040"/>
          </a:xfrm>
        </p:spPr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3429000" y="2103120"/>
            <a:ext cx="3086100" cy="6035040"/>
          </a:xfrm>
        </p:spPr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1B8D-085E-C3D8-7EA1-7021601E68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6473-9E83-A34E-572A-428AAAB35E2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817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863547"/>
            <a:ext cx="3029864" cy="1036015"/>
          </a:xfrm>
        </p:spPr>
        <p:txBody>
          <a:bodyPr anchor="b"/>
          <a:lstStyle>
            <a:lvl1pPr>
              <a:buNone/>
              <a:defRPr sz="2052" b="1"/>
            </a:lvl1pPr>
            <a:lvl2pPr marL="366">
              <a:buNone/>
              <a:defRPr sz="1620" b="1"/>
            </a:lvl2pPr>
            <a:lvl3pPr marL="183">
              <a:buNone/>
              <a:defRPr sz="1458" b="1"/>
            </a:lvl3pPr>
            <a:lvl4pPr marL="122">
              <a:buNone/>
              <a:defRPr sz="1350" b="1"/>
            </a:lvl4pPr>
            <a:lvl5pPr marL="91">
              <a:buNone/>
              <a:defRPr sz="1350" b="1"/>
            </a:lvl5pPr>
            <a:lvl6pPr marL="73">
              <a:buNone/>
              <a:defRPr sz="1350" b="1"/>
            </a:lvl6pPr>
            <a:lvl7pPr marL="61">
              <a:buNone/>
              <a:defRPr sz="1350" b="1"/>
            </a:lvl7pPr>
            <a:lvl8pPr marL="52">
              <a:buNone/>
              <a:defRPr sz="1350" b="1"/>
            </a:lvl8pPr>
            <a:lvl9pPr marL="45">
              <a:buNone/>
              <a:defRPr sz="1350" b="1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483178" y="1863547"/>
            <a:ext cx="3031923" cy="1036015"/>
          </a:xfrm>
        </p:spPr>
        <p:txBody>
          <a:bodyPr anchor="b"/>
          <a:lstStyle>
            <a:lvl1pPr>
              <a:buNone/>
              <a:defRPr sz="2052" b="1"/>
            </a:lvl1pPr>
            <a:lvl2pPr marL="366">
              <a:buNone/>
              <a:defRPr sz="1620" b="1"/>
            </a:lvl2pPr>
            <a:lvl3pPr marL="183">
              <a:buNone/>
              <a:defRPr sz="1458" b="1"/>
            </a:lvl3pPr>
            <a:lvl4pPr marL="122">
              <a:buNone/>
              <a:defRPr sz="1350" b="1"/>
            </a:lvl4pPr>
            <a:lvl5pPr marL="91">
              <a:buNone/>
              <a:defRPr sz="1350" b="1"/>
            </a:lvl5pPr>
            <a:lvl6pPr marL="73">
              <a:buNone/>
              <a:defRPr sz="1350" b="1"/>
            </a:lvl6pPr>
            <a:lvl7pPr marL="61">
              <a:buNone/>
              <a:defRPr sz="1350" b="1"/>
            </a:lvl7pPr>
            <a:lvl8pPr marL="52">
              <a:buNone/>
              <a:defRPr sz="1350" b="1"/>
            </a:lvl8pPr>
            <a:lvl9pPr marL="45">
              <a:buNone/>
              <a:defRPr sz="1350" b="1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3"/>
          </p:nvPr>
        </p:nvSpPr>
        <p:spPr>
          <a:xfrm>
            <a:off x="342900" y="2899562"/>
            <a:ext cx="3029864" cy="5267858"/>
          </a:xfrm>
        </p:spPr>
        <p:txBody>
          <a:bodyPr/>
          <a:lstStyle>
            <a:lvl1pPr>
              <a:defRPr sz="2052"/>
            </a:lvl1pPr>
            <a:lvl2pPr>
              <a:defRPr sz="1620"/>
            </a:lvl2pPr>
            <a:lvl3pPr>
              <a:defRPr sz="1458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/>
          </p:nvPr>
        </p:nvSpPr>
        <p:spPr>
          <a:xfrm>
            <a:off x="3483178" y="2899562"/>
            <a:ext cx="3031923" cy="5267858"/>
          </a:xfrm>
        </p:spPr>
        <p:txBody>
          <a:bodyPr/>
          <a:lstStyle>
            <a:lvl1pPr>
              <a:defRPr sz="2052"/>
            </a:lvl1pPr>
            <a:lvl2pPr>
              <a:defRPr sz="1620"/>
            </a:lvl2pPr>
            <a:lvl3pPr>
              <a:defRPr sz="1458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4985-5724-8C4E-C3D3-3D15706448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7C22-2A9D-3907-5D8E-A8622B88507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703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205C-A945-2C51-2737-207E775544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C604-2EC9-CDE0-2444-30201922298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703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42D1-E919-DD09-093C-4127CA727D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4933-150D-2A73-E148-1DC90C30CD99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602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22"/>
            <a:ext cx="2256281" cy="1547074"/>
          </a:xfrm>
        </p:spPr>
        <p:txBody>
          <a:bodyPr anchor="b"/>
          <a:lstStyle>
            <a:lvl1pPr algn="l">
              <a:defRPr sz="1458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792" y="364022"/>
            <a:ext cx="3834308" cy="7774138"/>
          </a:xfrm>
        </p:spPr>
        <p:txBody>
          <a:bodyPr/>
          <a:lstStyle>
            <a:lvl1pPr>
              <a:defRPr sz="2375"/>
            </a:lvl1pPr>
            <a:lvl2pPr>
              <a:defRPr sz="2052"/>
            </a:lvl2pPr>
            <a:lvl3pPr>
              <a:defRPr sz="1782"/>
            </a:lvl3pPr>
            <a:lvl4pPr>
              <a:defRPr sz="1458"/>
            </a:lvl4pPr>
            <a:lvl5pPr>
              <a:defRPr sz="1458"/>
            </a:lvl5pPr>
            <a:lvl6pPr>
              <a:defRPr sz="1458"/>
            </a:lvl6pPr>
            <a:lvl7pPr>
              <a:defRPr sz="1458"/>
            </a:lvl7pPr>
            <a:lvl8pPr>
              <a:defRPr sz="1458"/>
            </a:lvl8pPr>
            <a:lvl9pPr>
              <a:defRPr sz="1458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42900" y="1911096"/>
            <a:ext cx="2255596" cy="6227065"/>
          </a:xfrm>
        </p:spPr>
        <p:txBody>
          <a:bodyPr/>
          <a:lstStyle>
            <a:lvl1pPr marL="0" indent="0">
              <a:buNone/>
              <a:defRPr sz="1025"/>
            </a:lvl1pPr>
            <a:lvl2pPr marL="342918" indent="0">
              <a:buNone/>
              <a:defRPr sz="864"/>
            </a:lvl2pPr>
            <a:lvl3pPr marL="685837" indent="0">
              <a:buNone/>
              <a:defRPr sz="745"/>
            </a:lvl3pPr>
            <a:lvl4pPr marL="1028240" indent="0">
              <a:buNone/>
              <a:defRPr sz="675"/>
            </a:lvl4pPr>
            <a:lvl5pPr marL="1371673" indent="0">
              <a:buNone/>
              <a:defRPr sz="675"/>
            </a:lvl5pPr>
            <a:lvl6pPr marL="1714591" indent="0">
              <a:buNone/>
              <a:defRPr sz="675"/>
            </a:lvl6pPr>
            <a:lvl7pPr marL="2059569" indent="0">
              <a:buNone/>
              <a:defRPr sz="675"/>
            </a:lvl7pPr>
            <a:lvl8pPr marL="2398030" indent="0">
              <a:buNone/>
              <a:defRPr sz="675"/>
            </a:lvl8pPr>
            <a:lvl9pPr marL="2743346" indent="0">
              <a:buNone/>
              <a:defRPr sz="675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3C67-7B03-D8CE-A9A0-26E3262156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7698-6699-E327-EE6C-824BE2024A47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591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168" y="6400800"/>
            <a:ext cx="4114800" cy="731520"/>
          </a:xfrm>
        </p:spPr>
        <p:txBody>
          <a:bodyPr anchor="b"/>
          <a:lstStyle>
            <a:lvl1pPr algn="l">
              <a:defRPr sz="1458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pic" idx="1"/>
          </p:nvPr>
        </p:nvSpPr>
        <p:spPr>
          <a:xfrm>
            <a:off x="1344168" y="813815"/>
            <a:ext cx="4114800" cy="5489144"/>
          </a:xfrm>
        </p:spPr>
        <p:txBody>
          <a:bodyPr/>
          <a:lstStyle/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344168" y="7132320"/>
            <a:ext cx="4114800" cy="1005840"/>
          </a:xfrm>
        </p:spPr>
        <p:txBody>
          <a:bodyPr/>
          <a:lstStyle>
            <a:lvl1pPr marL="0" indent="0">
              <a:buNone/>
              <a:defRPr sz="1025"/>
            </a:lvl1pPr>
            <a:lvl2pPr marL="342918" indent="0">
              <a:buNone/>
              <a:defRPr sz="864"/>
            </a:lvl2pPr>
            <a:lvl3pPr marL="685837" indent="0">
              <a:buNone/>
              <a:defRPr sz="745"/>
            </a:lvl3pPr>
            <a:lvl4pPr marL="1028240" indent="0">
              <a:buNone/>
              <a:defRPr sz="675"/>
            </a:lvl4pPr>
            <a:lvl5pPr marL="1371673" indent="0">
              <a:buNone/>
              <a:defRPr sz="675"/>
            </a:lvl5pPr>
            <a:lvl6pPr marL="1714591" indent="0">
              <a:buNone/>
              <a:defRPr sz="675"/>
            </a:lvl6pPr>
            <a:lvl7pPr marL="2059569" indent="0">
              <a:buNone/>
              <a:defRPr sz="675"/>
            </a:lvl7pPr>
            <a:lvl8pPr marL="2398030" indent="0">
              <a:buNone/>
              <a:defRPr sz="675"/>
            </a:lvl8pPr>
            <a:lvl9pPr marL="2743346" indent="0">
              <a:buNone/>
              <a:defRPr sz="675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09921-B767-982C-9A20-5AC63D32BD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B8D2-A760-101E-3056-E485D97532D0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506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2629-A038-69EA-58EE-9078B45764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10D6-65A0-46B7-48C5-2CE1408D91C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79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5760"/>
            <a:ext cx="1543050" cy="7772400"/>
          </a:xfrm>
        </p:spPr>
        <p:txBody>
          <a:bodyPr vert="eaVert" anchor="t"/>
          <a:lstStyle/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body" orient="vert" idx="1"/>
          </p:nvPr>
        </p:nvSpPr>
        <p:spPr>
          <a:xfrm>
            <a:off x="342900" y="365760"/>
            <a:ext cx="4512564" cy="7772400"/>
          </a:xfrm>
        </p:spPr>
        <p:txBody>
          <a:bodyPr vert="eaVert" anchor="t"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2E95-3884-825D-7158-5A16D8DA9A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16B7-7904-2EDB-7119-0A67614535D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8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2AC-AFCD-49A4-83D6-D51500B3C38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69DA-8C9E-42BA-9969-52608CABD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850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5"/>
            <a:ext cx="5829300" cy="3183467"/>
          </a:xfrm>
        </p:spPr>
        <p:txBody>
          <a:bodyPr anchor="b"/>
          <a:lstStyle>
            <a:lvl1pPr algn="ctr">
              <a:defRPr sz="43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747"/>
            </a:lvl1pPr>
            <a:lvl2pPr marL="332832" indent="0" algn="ctr">
              <a:buNone/>
              <a:defRPr sz="1456"/>
            </a:lvl2pPr>
            <a:lvl3pPr marL="665665" indent="0" algn="ctr">
              <a:buNone/>
              <a:defRPr sz="1310"/>
            </a:lvl3pPr>
            <a:lvl4pPr marL="998497" indent="0" algn="ctr">
              <a:buNone/>
              <a:defRPr sz="1165"/>
            </a:lvl4pPr>
            <a:lvl5pPr marL="1331330" indent="0" algn="ctr">
              <a:buNone/>
              <a:defRPr sz="1165"/>
            </a:lvl5pPr>
            <a:lvl6pPr marL="1664162" indent="0" algn="ctr">
              <a:buNone/>
              <a:defRPr sz="1165"/>
            </a:lvl6pPr>
            <a:lvl7pPr marL="1996995" indent="0" algn="ctr">
              <a:buNone/>
              <a:defRPr sz="1165"/>
            </a:lvl7pPr>
            <a:lvl8pPr marL="2329827" indent="0" algn="ctr">
              <a:buNone/>
              <a:defRPr sz="1165"/>
            </a:lvl8pPr>
            <a:lvl9pPr marL="2662660" indent="0" algn="ctr">
              <a:buNone/>
              <a:defRPr sz="116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C04-3740-4639-A0E8-3B97676A78F3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DEC-64F4-4380-A738-8899F843D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669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C04-3740-4639-A0E8-3B97676A78F3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DEC-64F4-4380-A738-8899F843D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682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4"/>
            <a:ext cx="5915025" cy="3803649"/>
          </a:xfrm>
        </p:spPr>
        <p:txBody>
          <a:bodyPr anchor="b"/>
          <a:lstStyle>
            <a:lvl1pPr>
              <a:defRPr sz="43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6"/>
            <a:ext cx="5915025" cy="2000249"/>
          </a:xfrm>
        </p:spPr>
        <p:txBody>
          <a:bodyPr/>
          <a:lstStyle>
            <a:lvl1pPr marL="0" indent="0">
              <a:buNone/>
              <a:defRPr sz="1747">
                <a:solidFill>
                  <a:schemeClr val="tx1"/>
                </a:solidFill>
              </a:defRPr>
            </a:lvl1pPr>
            <a:lvl2pPr marL="332832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2pPr>
            <a:lvl3pPr marL="665665" indent="0">
              <a:buNone/>
              <a:defRPr sz="1310">
                <a:solidFill>
                  <a:schemeClr val="tx1">
                    <a:tint val="75000"/>
                  </a:schemeClr>
                </a:solidFill>
              </a:defRPr>
            </a:lvl3pPr>
            <a:lvl4pPr marL="998497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4pPr>
            <a:lvl5pPr marL="133133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5pPr>
            <a:lvl6pPr marL="1664162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6pPr>
            <a:lvl7pPr marL="199699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7pPr>
            <a:lvl8pPr marL="2329827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8pPr>
            <a:lvl9pPr marL="266266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C04-3740-4639-A0E8-3B97676A78F3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DEC-64F4-4380-A738-8899F843D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577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C04-3740-4639-A0E8-3B97676A78F3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DEC-64F4-4380-A738-8899F843D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802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486837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2"/>
            <a:ext cx="2901255" cy="1098549"/>
          </a:xfrm>
        </p:spPr>
        <p:txBody>
          <a:bodyPr anchor="b"/>
          <a:lstStyle>
            <a:lvl1pPr marL="0" indent="0">
              <a:buNone/>
              <a:defRPr sz="1747" b="1"/>
            </a:lvl1pPr>
            <a:lvl2pPr marL="332832" indent="0">
              <a:buNone/>
              <a:defRPr sz="1456" b="1"/>
            </a:lvl2pPr>
            <a:lvl3pPr marL="665665" indent="0">
              <a:buNone/>
              <a:defRPr sz="1310" b="1"/>
            </a:lvl3pPr>
            <a:lvl4pPr marL="998497" indent="0">
              <a:buNone/>
              <a:defRPr sz="1165" b="1"/>
            </a:lvl4pPr>
            <a:lvl5pPr marL="1331330" indent="0">
              <a:buNone/>
              <a:defRPr sz="1165" b="1"/>
            </a:lvl5pPr>
            <a:lvl6pPr marL="1664162" indent="0">
              <a:buNone/>
              <a:defRPr sz="1165" b="1"/>
            </a:lvl6pPr>
            <a:lvl7pPr marL="1996995" indent="0">
              <a:buNone/>
              <a:defRPr sz="1165" b="1"/>
            </a:lvl7pPr>
            <a:lvl8pPr marL="2329827" indent="0">
              <a:buNone/>
              <a:defRPr sz="1165" b="1"/>
            </a:lvl8pPr>
            <a:lvl9pPr marL="2662660" indent="0">
              <a:buNone/>
              <a:defRPr sz="11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2"/>
            <a:ext cx="2915543" cy="1098549"/>
          </a:xfrm>
        </p:spPr>
        <p:txBody>
          <a:bodyPr anchor="b"/>
          <a:lstStyle>
            <a:lvl1pPr marL="0" indent="0">
              <a:buNone/>
              <a:defRPr sz="1747" b="1"/>
            </a:lvl1pPr>
            <a:lvl2pPr marL="332832" indent="0">
              <a:buNone/>
              <a:defRPr sz="1456" b="1"/>
            </a:lvl2pPr>
            <a:lvl3pPr marL="665665" indent="0">
              <a:buNone/>
              <a:defRPr sz="1310" b="1"/>
            </a:lvl3pPr>
            <a:lvl4pPr marL="998497" indent="0">
              <a:buNone/>
              <a:defRPr sz="1165" b="1"/>
            </a:lvl4pPr>
            <a:lvl5pPr marL="1331330" indent="0">
              <a:buNone/>
              <a:defRPr sz="1165" b="1"/>
            </a:lvl5pPr>
            <a:lvl6pPr marL="1664162" indent="0">
              <a:buNone/>
              <a:defRPr sz="1165" b="1"/>
            </a:lvl6pPr>
            <a:lvl7pPr marL="1996995" indent="0">
              <a:buNone/>
              <a:defRPr sz="1165" b="1"/>
            </a:lvl7pPr>
            <a:lvl8pPr marL="2329827" indent="0">
              <a:buNone/>
              <a:defRPr sz="1165" b="1"/>
            </a:lvl8pPr>
            <a:lvl9pPr marL="2662660" indent="0">
              <a:buNone/>
              <a:defRPr sz="11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C04-3740-4639-A0E8-3B97676A78F3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DEC-64F4-4380-A738-8899F843D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278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C04-3740-4639-A0E8-3B97676A78F3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DEC-64F4-4380-A738-8899F843D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2731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C04-3740-4639-A0E8-3B97676A78F3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DEC-64F4-4380-A738-8899F843D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746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33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69"/>
            <a:ext cx="3471863" cy="6498167"/>
          </a:xfrm>
        </p:spPr>
        <p:txBody>
          <a:bodyPr/>
          <a:lstStyle>
            <a:lvl1pPr>
              <a:defRPr sz="2330"/>
            </a:lvl1pPr>
            <a:lvl2pPr>
              <a:defRPr sz="2038"/>
            </a:lvl2pPr>
            <a:lvl3pPr>
              <a:defRPr sz="1747"/>
            </a:lvl3pPr>
            <a:lvl4pPr>
              <a:defRPr sz="1456"/>
            </a:lvl4pPr>
            <a:lvl5pPr>
              <a:defRPr sz="1456"/>
            </a:lvl5pPr>
            <a:lvl6pPr>
              <a:defRPr sz="1456"/>
            </a:lvl6pPr>
            <a:lvl7pPr>
              <a:defRPr sz="1456"/>
            </a:lvl7pPr>
            <a:lvl8pPr>
              <a:defRPr sz="1456"/>
            </a:lvl8pPr>
            <a:lvl9pPr>
              <a:defRPr sz="14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1"/>
            <a:ext cx="2211884" cy="5082117"/>
          </a:xfrm>
        </p:spPr>
        <p:txBody>
          <a:bodyPr/>
          <a:lstStyle>
            <a:lvl1pPr marL="0" indent="0">
              <a:buNone/>
              <a:defRPr sz="1165"/>
            </a:lvl1pPr>
            <a:lvl2pPr marL="332832" indent="0">
              <a:buNone/>
              <a:defRPr sz="1019"/>
            </a:lvl2pPr>
            <a:lvl3pPr marL="665665" indent="0">
              <a:buNone/>
              <a:defRPr sz="874"/>
            </a:lvl3pPr>
            <a:lvl4pPr marL="998497" indent="0">
              <a:buNone/>
              <a:defRPr sz="728"/>
            </a:lvl4pPr>
            <a:lvl5pPr marL="1331330" indent="0">
              <a:buNone/>
              <a:defRPr sz="728"/>
            </a:lvl5pPr>
            <a:lvl6pPr marL="1664162" indent="0">
              <a:buNone/>
              <a:defRPr sz="728"/>
            </a:lvl6pPr>
            <a:lvl7pPr marL="1996995" indent="0">
              <a:buNone/>
              <a:defRPr sz="728"/>
            </a:lvl7pPr>
            <a:lvl8pPr marL="2329827" indent="0">
              <a:buNone/>
              <a:defRPr sz="728"/>
            </a:lvl8pPr>
            <a:lvl9pPr marL="2662660" indent="0">
              <a:buNone/>
              <a:defRPr sz="7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C04-3740-4639-A0E8-3B97676A78F3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DEC-64F4-4380-A738-8899F843D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349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33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69"/>
            <a:ext cx="3471863" cy="6498167"/>
          </a:xfrm>
        </p:spPr>
        <p:txBody>
          <a:bodyPr anchor="t"/>
          <a:lstStyle>
            <a:lvl1pPr marL="0" indent="0">
              <a:buNone/>
              <a:defRPr sz="2330"/>
            </a:lvl1pPr>
            <a:lvl2pPr marL="332832" indent="0">
              <a:buNone/>
              <a:defRPr sz="2038"/>
            </a:lvl2pPr>
            <a:lvl3pPr marL="665665" indent="0">
              <a:buNone/>
              <a:defRPr sz="1747"/>
            </a:lvl3pPr>
            <a:lvl4pPr marL="998497" indent="0">
              <a:buNone/>
              <a:defRPr sz="1456"/>
            </a:lvl4pPr>
            <a:lvl5pPr marL="1331330" indent="0">
              <a:buNone/>
              <a:defRPr sz="1456"/>
            </a:lvl5pPr>
            <a:lvl6pPr marL="1664162" indent="0">
              <a:buNone/>
              <a:defRPr sz="1456"/>
            </a:lvl6pPr>
            <a:lvl7pPr marL="1996995" indent="0">
              <a:buNone/>
              <a:defRPr sz="1456"/>
            </a:lvl7pPr>
            <a:lvl8pPr marL="2329827" indent="0">
              <a:buNone/>
              <a:defRPr sz="1456"/>
            </a:lvl8pPr>
            <a:lvl9pPr marL="2662660" indent="0">
              <a:buNone/>
              <a:defRPr sz="1456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1"/>
            <a:ext cx="2211884" cy="5082117"/>
          </a:xfrm>
        </p:spPr>
        <p:txBody>
          <a:bodyPr/>
          <a:lstStyle>
            <a:lvl1pPr marL="0" indent="0">
              <a:buNone/>
              <a:defRPr sz="1165"/>
            </a:lvl1pPr>
            <a:lvl2pPr marL="332832" indent="0">
              <a:buNone/>
              <a:defRPr sz="1019"/>
            </a:lvl2pPr>
            <a:lvl3pPr marL="665665" indent="0">
              <a:buNone/>
              <a:defRPr sz="874"/>
            </a:lvl3pPr>
            <a:lvl4pPr marL="998497" indent="0">
              <a:buNone/>
              <a:defRPr sz="728"/>
            </a:lvl4pPr>
            <a:lvl5pPr marL="1331330" indent="0">
              <a:buNone/>
              <a:defRPr sz="728"/>
            </a:lvl5pPr>
            <a:lvl6pPr marL="1664162" indent="0">
              <a:buNone/>
              <a:defRPr sz="728"/>
            </a:lvl6pPr>
            <a:lvl7pPr marL="1996995" indent="0">
              <a:buNone/>
              <a:defRPr sz="728"/>
            </a:lvl7pPr>
            <a:lvl8pPr marL="2329827" indent="0">
              <a:buNone/>
              <a:defRPr sz="728"/>
            </a:lvl8pPr>
            <a:lvl9pPr marL="2662660" indent="0">
              <a:buNone/>
              <a:defRPr sz="7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C04-3740-4639-A0E8-3B97676A78F3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DEC-64F4-4380-A738-8899F843D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204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C04-3740-4639-A0E8-3B97676A78F3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DEC-64F4-4380-A738-8899F843D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1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2AC-AFCD-49A4-83D6-D51500B3C38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69DA-8C9E-42BA-9969-52608CABD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264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5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5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C04-3740-4639-A0E8-3B97676A78F3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DEC-64F4-4380-A738-8899F843D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695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06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4165604"/>
            <a:ext cx="5829300" cy="196003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122" y="1591734"/>
            <a:ext cx="2692892" cy="172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41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2AC-AFCD-49A4-83D6-D51500B3C38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69DA-8C9E-42BA-9969-52608CABD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3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2AC-AFCD-49A4-83D6-D51500B3C38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69DA-8C9E-42BA-9969-52608CABD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5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892AC-AFCD-49A4-83D6-D51500B3C38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269DA-8C9E-42BA-9969-52608CABD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3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46" y="315895"/>
            <a:ext cx="6487309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 u="heavy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2206" y="3670934"/>
            <a:ext cx="60735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8503920"/>
            <a:ext cx="2194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8503920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390088" y="8906486"/>
            <a:ext cx="18321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9" b="0" i="0">
                <a:solidFill>
                  <a:srgbClr val="6D6E71"/>
                </a:solidFill>
                <a:latin typeface="Calibri"/>
                <a:cs typeface="Calibri"/>
              </a:defRPr>
            </a:lvl1pPr>
          </a:lstStyle>
          <a:p>
            <a:pPr marL="22413">
              <a:lnSpc>
                <a:spcPts val="1231"/>
              </a:lnSpc>
            </a:pPr>
            <a:fld id="{81D60167-4931-47E6-BA6A-407CBD079E47}" type="slidenum">
              <a:rPr lang="en-US" smtClean="0"/>
              <a:pPr marL="22413">
                <a:lnSpc>
                  <a:spcPts val="1231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46" y="315895"/>
            <a:ext cx="6487309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 u="heavy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2206" y="3670934"/>
            <a:ext cx="60735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18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46" y="315895"/>
            <a:ext cx="6487309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 u="heavy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2206" y="3670934"/>
            <a:ext cx="60735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8503920"/>
            <a:ext cx="2194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8503920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390088" y="8906486"/>
            <a:ext cx="18321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9" b="0" i="0">
                <a:solidFill>
                  <a:srgbClr val="6D6E71"/>
                </a:solidFill>
                <a:latin typeface="Calibri"/>
                <a:cs typeface="Calibri"/>
              </a:defRPr>
            </a:lvl1pPr>
          </a:lstStyle>
          <a:p>
            <a:pPr marL="22413">
              <a:lnSpc>
                <a:spcPts val="1231"/>
              </a:lnSpc>
            </a:pPr>
            <a:fld id="{81D60167-4931-47E6-BA6A-407CBD079E47}" type="slidenum">
              <a:rPr lang="en-US" smtClean="0"/>
              <a:pPr marL="22413">
                <a:lnSpc>
                  <a:spcPts val="1231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6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5761"/>
            <a:ext cx="6172200" cy="1524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0552"/>
            <a:ext cx="6172200" cy="6007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12480"/>
            <a:ext cx="1597914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7F91-6D1D-487A-93DD-6AB167742E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8578" y="8412480"/>
            <a:ext cx="2173986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0328" y="8412480"/>
            <a:ext cx="1604772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140F-E0CD-4C7C-B2BC-248C8D938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1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806867" rtl="0" eaLnBrk="1" latinLnBrk="0" hangingPunct="1">
        <a:spcBef>
          <a:spcPct val="0"/>
        </a:spcBef>
        <a:buNone/>
        <a:defRPr sz="38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575" indent="-302575" algn="l" defTabSz="806867" rtl="0" eaLnBrk="1" latinLnBrk="0" hangingPunct="1">
        <a:spcBef>
          <a:spcPct val="20000"/>
        </a:spcBef>
        <a:buFont typeface="Arial" pitchFamily="34" charset="0"/>
        <a:buChar char="•"/>
        <a:defRPr sz="2824" kern="1200">
          <a:solidFill>
            <a:schemeClr val="tx1"/>
          </a:solidFill>
          <a:latin typeface="+mn-lt"/>
          <a:ea typeface="+mn-ea"/>
          <a:cs typeface="+mn-cs"/>
        </a:defRPr>
      </a:lvl1pPr>
      <a:lvl2pPr marL="655579" indent="-252146" algn="l" defTabSz="806867" rtl="0" eaLnBrk="1" latinLnBrk="0" hangingPunct="1">
        <a:spcBef>
          <a:spcPct val="20000"/>
        </a:spcBef>
        <a:buFont typeface="Arial" pitchFamily="34" charset="0"/>
        <a:buChar char="–"/>
        <a:defRPr sz="2471" kern="1200">
          <a:solidFill>
            <a:schemeClr val="tx1"/>
          </a:solidFill>
          <a:latin typeface="+mn-lt"/>
          <a:ea typeface="+mn-ea"/>
          <a:cs typeface="+mn-cs"/>
        </a:defRPr>
      </a:lvl2pPr>
      <a:lvl3pPr marL="1008583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3pPr>
      <a:lvl4pPr marL="1412016" indent="-201717" algn="l" defTabSz="806867" rtl="0" eaLnBrk="1" latinLnBrk="0" hangingPunct="1">
        <a:spcBef>
          <a:spcPct val="20000"/>
        </a:spcBef>
        <a:buFont typeface="Arial" pitchFamily="34" charset="0"/>
        <a:buChar char="–"/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15450" indent="-201717" algn="l" defTabSz="806867" rtl="0" eaLnBrk="1" latinLnBrk="0" hangingPunct="1">
        <a:spcBef>
          <a:spcPct val="20000"/>
        </a:spcBef>
        <a:buFont typeface="Arial" pitchFamily="34" charset="0"/>
        <a:buChar char="»"/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5761"/>
            <a:ext cx="6172200" cy="1524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0552"/>
            <a:ext cx="6172200" cy="6007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12480"/>
            <a:ext cx="1597914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7F91-6D1D-487A-93DD-6AB167742E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8578" y="8412480"/>
            <a:ext cx="2173986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0328" y="8412480"/>
            <a:ext cx="1604772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140F-E0CD-4C7C-B2BC-248C8D938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8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806867" rtl="0" eaLnBrk="1" latinLnBrk="0" hangingPunct="1">
        <a:spcBef>
          <a:spcPct val="0"/>
        </a:spcBef>
        <a:buNone/>
        <a:defRPr sz="38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575" indent="-302575" algn="l" defTabSz="806867" rtl="0" eaLnBrk="1" latinLnBrk="0" hangingPunct="1">
        <a:spcBef>
          <a:spcPct val="20000"/>
        </a:spcBef>
        <a:buFont typeface="Arial" pitchFamily="34" charset="0"/>
        <a:buChar char="•"/>
        <a:defRPr sz="2824" kern="1200">
          <a:solidFill>
            <a:schemeClr val="tx1"/>
          </a:solidFill>
          <a:latin typeface="+mn-lt"/>
          <a:ea typeface="+mn-ea"/>
          <a:cs typeface="+mn-cs"/>
        </a:defRPr>
      </a:lvl1pPr>
      <a:lvl2pPr marL="655579" indent="-252146" algn="l" defTabSz="806867" rtl="0" eaLnBrk="1" latinLnBrk="0" hangingPunct="1">
        <a:spcBef>
          <a:spcPct val="20000"/>
        </a:spcBef>
        <a:buFont typeface="Arial" pitchFamily="34" charset="0"/>
        <a:buChar char="–"/>
        <a:defRPr sz="2471" kern="1200">
          <a:solidFill>
            <a:schemeClr val="tx1"/>
          </a:solidFill>
          <a:latin typeface="+mn-lt"/>
          <a:ea typeface="+mn-ea"/>
          <a:cs typeface="+mn-cs"/>
        </a:defRPr>
      </a:lvl2pPr>
      <a:lvl3pPr marL="1008583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3pPr>
      <a:lvl4pPr marL="1412016" indent="-201717" algn="l" defTabSz="806867" rtl="0" eaLnBrk="1" latinLnBrk="0" hangingPunct="1">
        <a:spcBef>
          <a:spcPct val="20000"/>
        </a:spcBef>
        <a:buFont typeface="Arial" pitchFamily="34" charset="0"/>
        <a:buChar char="–"/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15450" indent="-201717" algn="l" defTabSz="806867" rtl="0" eaLnBrk="1" latinLnBrk="0" hangingPunct="1">
        <a:spcBef>
          <a:spcPct val="20000"/>
        </a:spcBef>
        <a:buFont typeface="Arial" pitchFamily="34" charset="0"/>
        <a:buChar char="»"/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5761"/>
            <a:ext cx="6172200" cy="1524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0552"/>
            <a:ext cx="6172200" cy="6007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12480"/>
            <a:ext cx="1597914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7F91-6D1D-487A-93DD-6AB167742E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8578" y="8412480"/>
            <a:ext cx="2173986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0328" y="8412480"/>
            <a:ext cx="1604772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140F-E0CD-4C7C-B2BC-248C8D938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7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806867" rtl="0" eaLnBrk="1" latinLnBrk="0" hangingPunct="1">
        <a:spcBef>
          <a:spcPct val="0"/>
        </a:spcBef>
        <a:buNone/>
        <a:defRPr sz="38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575" indent="-302575" algn="l" defTabSz="806867" rtl="0" eaLnBrk="1" latinLnBrk="0" hangingPunct="1">
        <a:spcBef>
          <a:spcPct val="20000"/>
        </a:spcBef>
        <a:buFont typeface="Arial" pitchFamily="34" charset="0"/>
        <a:buChar char="•"/>
        <a:defRPr sz="2824" kern="1200">
          <a:solidFill>
            <a:schemeClr val="tx1"/>
          </a:solidFill>
          <a:latin typeface="+mn-lt"/>
          <a:ea typeface="+mn-ea"/>
          <a:cs typeface="+mn-cs"/>
        </a:defRPr>
      </a:lvl1pPr>
      <a:lvl2pPr marL="655579" indent="-252146" algn="l" defTabSz="806867" rtl="0" eaLnBrk="1" latinLnBrk="0" hangingPunct="1">
        <a:spcBef>
          <a:spcPct val="20000"/>
        </a:spcBef>
        <a:buFont typeface="Arial" pitchFamily="34" charset="0"/>
        <a:buChar char="–"/>
        <a:defRPr sz="2471" kern="1200">
          <a:solidFill>
            <a:schemeClr val="tx1"/>
          </a:solidFill>
          <a:latin typeface="+mn-lt"/>
          <a:ea typeface="+mn-ea"/>
          <a:cs typeface="+mn-cs"/>
        </a:defRPr>
      </a:lvl2pPr>
      <a:lvl3pPr marL="1008583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3pPr>
      <a:lvl4pPr marL="1412016" indent="-201717" algn="l" defTabSz="806867" rtl="0" eaLnBrk="1" latinLnBrk="0" hangingPunct="1">
        <a:spcBef>
          <a:spcPct val="20000"/>
        </a:spcBef>
        <a:buFont typeface="Arial" pitchFamily="34" charset="0"/>
        <a:buChar char="–"/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15450" indent="-201717" algn="l" defTabSz="806867" rtl="0" eaLnBrk="1" latinLnBrk="0" hangingPunct="1">
        <a:spcBef>
          <a:spcPct val="20000"/>
        </a:spcBef>
        <a:buFont typeface="Arial" pitchFamily="34" charset="0"/>
        <a:buChar char="»"/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7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C04-3740-4639-A0E8-3B97676A78F3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45DEC-64F4-4380-A738-8899F843D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defTabSz="665665" rtl="0" eaLnBrk="1" latinLnBrk="0" hangingPunct="1">
        <a:lnSpc>
          <a:spcPct val="90000"/>
        </a:lnSpc>
        <a:spcBef>
          <a:spcPct val="0"/>
        </a:spcBef>
        <a:buNone/>
        <a:defRPr sz="32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416" indent="-166416" algn="l" defTabSz="665665" rtl="0" eaLnBrk="1" latinLnBrk="0" hangingPunct="1">
        <a:lnSpc>
          <a:spcPct val="90000"/>
        </a:lnSpc>
        <a:spcBef>
          <a:spcPts val="728"/>
        </a:spcBef>
        <a:buFont typeface="Arial" panose="020B0604020202020204" pitchFamily="34" charset="0"/>
        <a:buChar char="•"/>
        <a:defRPr sz="2038" kern="1200">
          <a:solidFill>
            <a:schemeClr val="tx1"/>
          </a:solidFill>
          <a:latin typeface="+mn-lt"/>
          <a:ea typeface="+mn-ea"/>
          <a:cs typeface="+mn-cs"/>
        </a:defRPr>
      </a:lvl1pPr>
      <a:lvl2pPr marL="499249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32081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3pPr>
      <a:lvl4pPr marL="1164914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4pPr>
      <a:lvl5pPr marL="1497746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5pPr>
      <a:lvl6pPr marL="1830579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6pPr>
      <a:lvl7pPr marL="2163411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7pPr>
      <a:lvl8pPr marL="2496243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8pPr>
      <a:lvl9pPr marL="2829076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1pPr>
      <a:lvl2pPr marL="332832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2pPr>
      <a:lvl3pPr marL="665665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3pPr>
      <a:lvl4pPr marL="998497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4pPr>
      <a:lvl5pPr marL="1331330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5pPr>
      <a:lvl6pPr marL="1664162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6pPr>
      <a:lvl7pPr marL="1996995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7pPr>
      <a:lvl8pPr marL="2329827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8pPr>
      <a:lvl9pPr marL="2662660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floor, wall, window&#10;&#10;Description automatically generated">
            <a:extLst>
              <a:ext uri="{FF2B5EF4-FFF2-40B4-BE49-F238E27FC236}">
                <a16:creationId xmlns:a16="http://schemas.microsoft.com/office/drawing/2014/main" id="{0C4139F3-5214-475D-B073-2D22F59845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8" t="980" r="17245"/>
          <a:stretch/>
        </p:blipFill>
        <p:spPr>
          <a:xfrm>
            <a:off x="1573916" y="0"/>
            <a:ext cx="5284085" cy="914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6A81EC-75CB-4C81-BFF4-5101E67A0E8E}"/>
              </a:ext>
            </a:extLst>
          </p:cNvPr>
          <p:cNvSpPr/>
          <p:nvPr/>
        </p:nvSpPr>
        <p:spPr>
          <a:xfrm>
            <a:off x="-12526" y="0"/>
            <a:ext cx="1586442" cy="914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A5FB9C-2E26-4F65-8409-DD86CA2B839C}"/>
              </a:ext>
            </a:extLst>
          </p:cNvPr>
          <p:cNvSpPr txBox="1"/>
          <p:nvPr/>
        </p:nvSpPr>
        <p:spPr>
          <a:xfrm rot="16200000">
            <a:off x="-2888231" y="4444263"/>
            <a:ext cx="8326481" cy="825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65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GUIDE 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69D9FE-5D1F-4FF1-B7CB-A1AD18C34AA4}"/>
              </a:ext>
            </a:extLst>
          </p:cNvPr>
          <p:cNvSpPr txBox="1"/>
          <p:nvPr/>
        </p:nvSpPr>
        <p:spPr>
          <a:xfrm rot="16200000" flipH="1">
            <a:off x="-2485871" y="4094408"/>
            <a:ext cx="89263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spc="-300" dirty="0">
                <a:solidFill>
                  <a:srgbClr val="C00000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SELLING YOUR HOME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8C8F6-C4A3-49F1-B048-5A4BEACBB59C}"/>
              </a:ext>
            </a:extLst>
          </p:cNvPr>
          <p:cNvSpPr/>
          <p:nvPr/>
        </p:nvSpPr>
        <p:spPr>
          <a:xfrm>
            <a:off x="1193954" y="219566"/>
            <a:ext cx="5664047" cy="886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CB2FB4-DAC0-45B3-A25D-6434BE5D54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77" y="7888110"/>
            <a:ext cx="2657241" cy="103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9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412" y="8729382"/>
            <a:ext cx="6051176" cy="22412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" y="0"/>
            <a:ext cx="6857999" cy="780585"/>
          </a:xfrm>
          <a:custGeom>
            <a:avLst/>
            <a:gdLst/>
            <a:ahLst/>
            <a:cxnLst/>
            <a:rect l="l" t="t" r="r" b="b"/>
            <a:pathLst>
              <a:path w="7352030" h="706755">
                <a:moveTo>
                  <a:pt x="0" y="706564"/>
                </a:moveTo>
                <a:lnTo>
                  <a:pt x="7351776" y="706564"/>
                </a:lnTo>
                <a:lnTo>
                  <a:pt x="7351776" y="0"/>
                </a:lnTo>
                <a:lnTo>
                  <a:pt x="0" y="0"/>
                </a:lnTo>
                <a:lnTo>
                  <a:pt x="0" y="706564"/>
                </a:lnTo>
                <a:close/>
              </a:path>
            </a:pathLst>
          </a:custGeom>
          <a:solidFill>
            <a:srgbClr val="C00000">
              <a:alpha val="93998"/>
            </a:srgbClr>
          </a:solidFill>
        </p:spPr>
        <p:txBody>
          <a:bodyPr wrap="square" lIns="0" tIns="0" rIns="0" bIns="0" rtlCol="0"/>
          <a:lstStyle/>
          <a:p>
            <a:endParaRPr sz="1588" dirty="0"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212787"/>
            <a:ext cx="6857998" cy="38064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17405" algn="ctr">
              <a:spcBef>
                <a:spcPts val="88"/>
              </a:spcBef>
            </a:pPr>
            <a:r>
              <a:rPr lang="en-US" sz="2400" u="none" dirty="0"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Remember</a:t>
            </a:r>
            <a:r>
              <a:rPr sz="2400" u="none" dirty="0"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: Your Home Must Be Sold Twice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2554" y="1081422"/>
            <a:ext cx="6372887" cy="194004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98057">
              <a:spcBef>
                <a:spcPts val="88"/>
              </a:spcBef>
            </a:pP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In today’s housing market, where supply is very low and demand is very high, home values 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increasing rapidly. 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Many experts are projecting that home values could appreciate by another 5%+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over the next twelve months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. 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One major challenge in such a market is the bank appraisal.</a:t>
            </a:r>
          </a:p>
          <a:p>
            <a:pPr marL="11206" marR="38102">
              <a:spcBef>
                <a:spcPts val="794"/>
              </a:spcBef>
            </a:pP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If prices are surging, 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it is difficult for appraisers to find adequate, comparable sales (similar houses in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 neighborhood that recently closed) to defend the selling price when performing the appraisal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for the bank.</a:t>
            </a:r>
          </a:p>
          <a:p>
            <a:pPr marL="11206">
              <a:spcBef>
                <a:spcPts val="794"/>
              </a:spcBef>
            </a:pP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 chart below illustrates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last year’s trend of appraisals vs contract sale prices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13">
              <a:lnSpc>
                <a:spcPts val="1231"/>
              </a:lnSpc>
            </a:pPr>
            <a:fld id="{81D60167-4931-47E6-BA6A-407CBD079E47}" type="slidenum">
              <a:rPr dirty="0"/>
              <a:pPr marL="22413">
                <a:lnSpc>
                  <a:spcPts val="1231"/>
                </a:lnSpc>
              </a:pPr>
              <a:t>10</a:t>
            </a:fld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689158" y="3706157"/>
            <a:ext cx="5479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Appraiser Home Value Opinions Compared to Homeowner Estimates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2898EE-9C88-4869-B3DC-2F68C249B568}"/>
              </a:ext>
            </a:extLst>
          </p:cNvPr>
          <p:cNvSpPr/>
          <p:nvPr/>
        </p:nvSpPr>
        <p:spPr>
          <a:xfrm>
            <a:off x="200417" y="8567803"/>
            <a:ext cx="6457166" cy="4925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242553" y="7064098"/>
            <a:ext cx="6372887" cy="1195463"/>
          </a:xfrm>
          <a:prstGeom prst="rect">
            <a:avLst/>
          </a:prstGeom>
        </p:spPr>
        <p:txBody>
          <a:bodyPr vert="horz" wrap="square" lIns="0" tIns="117101" rIns="0" bIns="0" rtlCol="0">
            <a:spAutoFit/>
          </a:bodyPr>
          <a:lstStyle/>
          <a:p>
            <a:pPr marL="11206" marR="4483" algn="just">
              <a:spcBef>
                <a:spcPts val="777"/>
              </a:spcBef>
            </a:pP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Every</a:t>
            </a:r>
            <a:r>
              <a:rPr sz="1400" spc="-18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13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house</a:t>
            </a:r>
            <a:r>
              <a:rPr sz="1400" spc="-18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22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on</a:t>
            </a:r>
            <a:r>
              <a:rPr sz="1400" spc="-18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4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</a:t>
            </a:r>
            <a:r>
              <a:rPr sz="1400" spc="-18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market</a:t>
            </a:r>
            <a:r>
              <a:rPr sz="1400" spc="-18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9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has</a:t>
            </a:r>
            <a:r>
              <a:rPr sz="1400" spc="-18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to</a:t>
            </a:r>
            <a:r>
              <a:rPr sz="1400" spc="-18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22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be</a:t>
            </a:r>
            <a:r>
              <a:rPr sz="1400" spc="-18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13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sold</a:t>
            </a:r>
            <a:r>
              <a:rPr sz="1400" spc="-18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-4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twice;</a:t>
            </a:r>
            <a:r>
              <a:rPr sz="1400" spc="-18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once</a:t>
            </a:r>
            <a:r>
              <a:rPr sz="1400" spc="-1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to</a:t>
            </a:r>
            <a:r>
              <a:rPr sz="1400" spc="-1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a</a:t>
            </a:r>
            <a:r>
              <a:rPr sz="1400" spc="-1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9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prospective</a:t>
            </a:r>
            <a:r>
              <a:rPr sz="1400" spc="-1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9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buyer</a:t>
            </a:r>
            <a:r>
              <a:rPr sz="1400" spc="-1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2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and</a:t>
            </a:r>
            <a:r>
              <a:rPr sz="1400" spc="-1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9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then</a:t>
            </a:r>
            <a:r>
              <a:rPr sz="1400" spc="-1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to</a:t>
            </a:r>
            <a:r>
              <a:rPr sz="1400" spc="-1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4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</a:t>
            </a:r>
            <a:r>
              <a:rPr sz="1400" spc="-1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2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bank</a:t>
            </a:r>
            <a:r>
              <a:rPr lang="en-US" sz="1400" spc="2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(through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4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-4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bank’s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appraisal).</a:t>
            </a:r>
            <a:r>
              <a:rPr sz="1400" spc="-57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With </a:t>
            </a:r>
            <a:r>
              <a:rPr sz="1400" spc="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escalating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-4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prices,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4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2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second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sale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26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might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2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be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9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even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more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4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difficult</a:t>
            </a:r>
            <a:r>
              <a:rPr lang="en-US" sz="1400" spc="4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9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than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4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400" spc="-1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first.</a:t>
            </a:r>
            <a:r>
              <a:rPr lang="en-US" sz="1400" spc="-1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 </a:t>
            </a:r>
            <a:r>
              <a:rPr lang="en-US" sz="1400" spc="-18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Strategically pricing your home, </a:t>
            </a:r>
            <a:r>
              <a:rPr lang="en-US" sz="1400" spc="-1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will involve considering both what buyers are willing to pay and what banks are willing to finance.</a:t>
            </a:r>
            <a:r>
              <a:rPr sz="14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rgbClr val="C00000"/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3E14F6-6226-4C23-8EE2-77618F2AF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81" y="4385693"/>
            <a:ext cx="4676037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33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00171" y="3060160"/>
            <a:ext cx="6463883" cy="533072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290808">
              <a:spcBef>
                <a:spcPts val="88"/>
              </a:spcBef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According to </a:t>
            </a:r>
            <a:r>
              <a:rPr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Freddie Mac’s Primary Mortgage Market Survey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, interest rates for a 30-year fixed rate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mortgage have hovered around 4% all year and are still near record lows.</a:t>
            </a:r>
          </a:p>
          <a:p>
            <a:pPr marL="11206" marR="174821">
              <a:spcBef>
                <a:spcPts val="794"/>
              </a:spcBef>
            </a:pPr>
            <a:r>
              <a:rPr sz="12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 interest rate you secure when buying a home not only greatly impacts your monthly housing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costs, but also impacts your purchasing power</a:t>
            </a:r>
            <a:r>
              <a:rPr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.</a:t>
            </a:r>
          </a:p>
          <a:p>
            <a:pPr marL="11206" marR="4600820">
              <a:spcBef>
                <a:spcPts val="975"/>
              </a:spcBef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 chart to the right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shows the impact rising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interest rates would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have if you planned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to purchase a home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within the national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median price range, and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planned to keep your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principal and interest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payments between</a:t>
            </a:r>
          </a:p>
          <a:p>
            <a:pPr marL="11206"/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$1,850-$1,900</a:t>
            </a:r>
          </a:p>
          <a:p>
            <a:pPr marL="11206"/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a month.</a:t>
            </a:r>
          </a:p>
          <a:p>
            <a:pPr marL="11206" marR="4791331">
              <a:spcBef>
                <a:spcPts val="789"/>
              </a:spcBef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With each quarter of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a percent increase in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interest rate, the value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of the home you can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afford decreases by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2.5% (in this example,</a:t>
            </a:r>
          </a:p>
          <a:p>
            <a:pPr marL="11206" marR="4547029"/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$10,000).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  <a:p>
            <a:pPr marL="11206" marR="4547029"/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  <a:p>
            <a:pPr marL="11206" marR="4547029"/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Experts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predict that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mortgage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rates will be closer to 5%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by this time next year.</a:t>
            </a:r>
          </a:p>
        </p:txBody>
      </p:sp>
      <p:sp>
        <p:nvSpPr>
          <p:cNvPr id="7" name="object 7"/>
          <p:cNvSpPr/>
          <p:nvPr/>
        </p:nvSpPr>
        <p:spPr>
          <a:xfrm>
            <a:off x="403412" y="2251710"/>
            <a:ext cx="6051176" cy="2241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BBF5C6-EED3-4B3A-BC5A-E4EBEB2FF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-2159065"/>
            <a:ext cx="6858000" cy="504166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1784485"/>
            <a:ext cx="6858000" cy="920563"/>
          </a:xfrm>
          <a:custGeom>
            <a:avLst/>
            <a:gdLst/>
            <a:ahLst/>
            <a:cxnLst/>
            <a:rect l="l" t="t" r="r" b="b"/>
            <a:pathLst>
              <a:path w="7352030" h="1043305">
                <a:moveTo>
                  <a:pt x="0" y="1043304"/>
                </a:moveTo>
                <a:lnTo>
                  <a:pt x="7351776" y="1043304"/>
                </a:lnTo>
                <a:lnTo>
                  <a:pt x="7351776" y="0"/>
                </a:lnTo>
                <a:lnTo>
                  <a:pt x="0" y="0"/>
                </a:lnTo>
                <a:lnTo>
                  <a:pt x="0" y="1043304"/>
                </a:lnTo>
                <a:close/>
              </a:path>
            </a:pathLst>
          </a:custGeom>
          <a:solidFill>
            <a:srgbClr val="C00000">
              <a:alpha val="93998"/>
            </a:srgbClr>
          </a:solid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5405" y="8549058"/>
            <a:ext cx="5874698" cy="317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1206">
              <a:spcBef>
                <a:spcPts val="75"/>
              </a:spcBef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Act now while your dream home is still within reach!</a:t>
            </a:r>
            <a:endParaRPr sz="2000" dirty="0">
              <a:solidFill>
                <a:srgbClr val="C00000"/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755" y="1892859"/>
            <a:ext cx="6857999" cy="70381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17405">
              <a:lnSpc>
                <a:spcPts val="2718"/>
              </a:lnSpc>
              <a:spcBef>
                <a:spcPts val="88"/>
              </a:spcBef>
            </a:pPr>
            <a:r>
              <a:rPr sz="2800" u="none" dirty="0"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Move Up To The</a:t>
            </a:r>
          </a:p>
          <a:p>
            <a:pPr marL="217405">
              <a:lnSpc>
                <a:spcPts val="2718"/>
              </a:lnSpc>
              <a:tabLst>
                <a:tab pos="6268905" algn="l"/>
              </a:tabLst>
            </a:pPr>
            <a:r>
              <a:rPr sz="2800" u="none" dirty="0"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Home You've Always Wanted</a:t>
            </a:r>
            <a:r>
              <a:rPr u="none" dirty="0">
                <a:latin typeface="Trebuchet MS" charset="0"/>
                <a:ea typeface="Trebuchet MS" charset="0"/>
                <a:cs typeface="Trebuchet MS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3A4744-479B-4BB9-92A9-C65B4AA8F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53" y="4792567"/>
            <a:ext cx="4432176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63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57" y="7417543"/>
            <a:ext cx="2404997" cy="18584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99C3F8-0C8C-4AE6-B42A-69A2A83C1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95025" cy="914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783B38-635C-4303-A117-FFA7DBA081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r="5570"/>
          <a:stretch/>
        </p:blipFill>
        <p:spPr>
          <a:xfrm>
            <a:off x="1816274" y="4055504"/>
            <a:ext cx="4584526" cy="347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240" y="169954"/>
            <a:ext cx="3854247" cy="2890685"/>
          </a:xfrm>
          <a:prstGeom prst="rect">
            <a:avLst/>
          </a:prstGeom>
          <a:ln w="317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6" y="3036744"/>
            <a:ext cx="6534150" cy="7286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705" y="322634"/>
            <a:ext cx="2460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buyer begins their home search online.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Advancements in internet technology now allow us to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and monitor activity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your home’s listing.</a:t>
            </a:r>
          </a:p>
        </p:txBody>
      </p:sp>
    </p:spTree>
    <p:extLst>
      <p:ext uri="{BB962C8B-B14F-4D97-AF65-F5344CB8AC3E}">
        <p14:creationId xmlns:p14="http://schemas.microsoft.com/office/powerpoint/2010/main" val="374308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615">
            <a:off x="533228" y="3142713"/>
            <a:ext cx="3077737" cy="41684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652" y="110419"/>
            <a:ext cx="6647348" cy="136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how buyers search for a home helps us know how to market your home.  Bringing you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best price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the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 amount of time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with the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 inconvenience to you.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58" y="7438327"/>
            <a:ext cx="2207342" cy="1705673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190306" y="2099166"/>
            <a:ext cx="2381148" cy="1661804"/>
          </a:xfrm>
          <a:prstGeom prst="wedgeRoundRectCallout">
            <a:avLst>
              <a:gd name="adj1" fmla="val -68924"/>
              <a:gd name="adj2" fmla="val 30430"/>
              <a:gd name="adj3" fmla="val 16667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15757" y="2479945"/>
            <a:ext cx="233024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Trebuchet MS" panose="020B0603020202020204" pitchFamily="34" charset="0"/>
              </a:rPr>
              <a:t>88% </a:t>
            </a:r>
            <a:r>
              <a:rPr lang="en-US" sz="115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of home buyers found information online to be the most useful source of information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47024" y="1637689"/>
            <a:ext cx="2595715" cy="1061263"/>
          </a:xfrm>
          <a:prstGeom prst="wedgeRoundRectCallout">
            <a:avLst>
              <a:gd name="adj1" fmla="val 27904"/>
              <a:gd name="adj2" fmla="val 91655"/>
              <a:gd name="adj3" fmla="val 16667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9758" y="1859123"/>
            <a:ext cx="233024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Buyers typically searched for 10 weeks and looked at a median of 10 homes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260897" y="4542502"/>
            <a:ext cx="2189064" cy="2222091"/>
          </a:xfrm>
          <a:prstGeom prst="wedgeRoundRectCallout">
            <a:avLst>
              <a:gd name="adj1" fmla="val -71637"/>
              <a:gd name="adj2" fmla="val -26007"/>
              <a:gd name="adj3" fmla="val 16667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09251" y="4937966"/>
            <a:ext cx="194325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Trebuchet MS" panose="020B0603020202020204" pitchFamily="34" charset="0"/>
              </a:rPr>
              <a:t>87% </a:t>
            </a:r>
            <a:r>
              <a:rPr lang="en-US" sz="115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percent of buyers recently purchased their home through a real estate agent or broker, and 7% purchased directly from a builder or </a:t>
            </a:r>
          </a:p>
          <a:p>
            <a:pPr algn="ctr"/>
            <a:r>
              <a:rPr lang="en-US" sz="115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builder’s agent.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1212056" y="7953935"/>
            <a:ext cx="2856757" cy="718973"/>
          </a:xfrm>
          <a:prstGeom prst="wedgeRoundRectCallout">
            <a:avLst>
              <a:gd name="adj1" fmla="val -32210"/>
              <a:gd name="adj2" fmla="val -128924"/>
              <a:gd name="adj3" fmla="val 16667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12056" y="7929525"/>
            <a:ext cx="2856757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0" u="none" strike="noStrike" baseline="0" dirty="0">
                <a:solidFill>
                  <a:srgbClr val="C00000"/>
                </a:solidFill>
                <a:latin typeface="Trebuchet MS" panose="020B0603020202020204" pitchFamily="34" charset="0"/>
              </a:rPr>
              <a:t>79% </a:t>
            </a:r>
            <a:r>
              <a:rPr lang="en-US" sz="115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percent of recent buyers found their real estate agent to be a very useful information source.</a:t>
            </a:r>
            <a:endParaRPr lang="en-US" sz="115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899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BDFECED-4F00-47EC-9D18-C4B2CA6F3F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1"/>
          <a:stretch/>
        </p:blipFill>
        <p:spPr>
          <a:xfrm>
            <a:off x="0" y="1084011"/>
            <a:ext cx="6858000" cy="42504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5EE231-94C2-48B5-AB5D-72FCC1520CF4}"/>
              </a:ext>
            </a:extLst>
          </p:cNvPr>
          <p:cNvSpPr txBox="1"/>
          <p:nvPr/>
        </p:nvSpPr>
        <p:spPr>
          <a:xfrm>
            <a:off x="1365250" y="6396734"/>
            <a:ext cx="4127500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06867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cutting edge websites to artificial intelligence, we have the tools to simplify everyday complications and make your real estate transaction smooth and stress-free.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F7A122FE-2739-4C86-9D84-980A6B23B9F6}"/>
              </a:ext>
            </a:extLst>
          </p:cNvPr>
          <p:cNvSpPr/>
          <p:nvPr/>
        </p:nvSpPr>
        <p:spPr>
          <a:xfrm>
            <a:off x="0" y="4966668"/>
            <a:ext cx="6858000" cy="1113819"/>
          </a:xfrm>
          <a:prstGeom prst="flowChart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/>
            <a:endParaRPr lang="en-US" sz="1588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914083-9850-483F-BDDC-737235C7AF5C}"/>
              </a:ext>
            </a:extLst>
          </p:cNvPr>
          <p:cNvSpPr txBox="1"/>
          <p:nvPr/>
        </p:nvSpPr>
        <p:spPr>
          <a:xfrm>
            <a:off x="0" y="514483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/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 Invests Heavily To Stay Ahead</a:t>
            </a:r>
          </a:p>
          <a:p>
            <a:pPr algn="ctr" defTabSz="806867"/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Technology Curve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1E50DF-0F66-47B9-9447-0C35B37F8269}"/>
              </a:ext>
            </a:extLst>
          </p:cNvPr>
          <p:cNvSpPr/>
          <p:nvPr/>
        </p:nvSpPr>
        <p:spPr>
          <a:xfrm flipV="1">
            <a:off x="1589887" y="867436"/>
            <a:ext cx="5268113" cy="52235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E7F3A3-9C7F-4D3A-8369-50F0952B8A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8" y="21714"/>
            <a:ext cx="1441413" cy="11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5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1036" y="157038"/>
            <a:ext cx="6626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property will be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syndicated to over 750 websites.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unique Keller Williams Listing System ( KWLS ) provides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marketing capabilities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those offered by the Multiple Listing Service used by other companies.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5084796"/>
            <a:ext cx="31757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 postings enhance the syndication of our multiple networking sites.  This is just one of the ways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 Williams can increase the interest and exposure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your home’s listing online.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13" y="4973357"/>
            <a:ext cx="3175782" cy="2117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15996" y="7329098"/>
            <a:ext cx="66260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feeds have replaced newspapers!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F1D9E1-39D6-4907-8802-1FA0C677C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2" y="1603931"/>
            <a:ext cx="6534912" cy="30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21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32D753-F802-478D-9EE1-CBB9CE044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29" y="0"/>
            <a:ext cx="6724471" cy="11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AC565B-C231-452C-93CF-D48A724C5B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" y="1347025"/>
            <a:ext cx="6858000" cy="755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07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2855" y="3758453"/>
            <a:ext cx="1701053" cy="369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747" dirty="0">
              <a:solidFill>
                <a:prstClr val="white"/>
              </a:solidFill>
            </a:endParaRPr>
          </a:p>
        </p:txBody>
      </p:sp>
      <p:sp>
        <p:nvSpPr>
          <p:cNvPr id="27654" name="AutoShape 6" descr="Image result for keller Williams sign"/>
          <p:cNvSpPr>
            <a:spLocks noChangeAspect="1" noChangeArrowheads="1"/>
          </p:cNvSpPr>
          <p:nvPr/>
        </p:nvSpPr>
        <p:spPr bwMode="auto">
          <a:xfrm>
            <a:off x="251852" y="-5743"/>
            <a:ext cx="295835" cy="295836"/>
          </a:xfrm>
          <a:prstGeom prst="rect">
            <a:avLst/>
          </a:prstGeom>
          <a:noFill/>
        </p:spPr>
        <p:txBody>
          <a:bodyPr vert="horz" wrap="square" lIns="88751" tIns="44375" rIns="88751" bIns="4437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747" dirty="0">
              <a:solidFill>
                <a:prstClr val="black"/>
              </a:solidFill>
            </a:endParaRPr>
          </a:p>
        </p:txBody>
      </p:sp>
      <p:sp>
        <p:nvSpPr>
          <p:cNvPr id="27656" name="AutoShape 8" descr="Image result for keller Williams sign"/>
          <p:cNvSpPr>
            <a:spLocks noChangeAspect="1" noChangeArrowheads="1"/>
          </p:cNvSpPr>
          <p:nvPr/>
        </p:nvSpPr>
        <p:spPr bwMode="auto">
          <a:xfrm>
            <a:off x="251852" y="-5743"/>
            <a:ext cx="295835" cy="295836"/>
          </a:xfrm>
          <a:prstGeom prst="rect">
            <a:avLst/>
          </a:prstGeom>
          <a:noFill/>
        </p:spPr>
        <p:txBody>
          <a:bodyPr vert="horz" wrap="square" lIns="88751" tIns="44375" rIns="88751" bIns="4437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747" dirty="0">
              <a:solidFill>
                <a:prstClr val="black"/>
              </a:solidFill>
            </a:endParaRPr>
          </a:p>
        </p:txBody>
      </p:sp>
      <p:sp>
        <p:nvSpPr>
          <p:cNvPr id="27658" name="AutoShape 10" descr="Image result for keller Williams sign"/>
          <p:cNvSpPr>
            <a:spLocks noChangeAspect="1" noChangeArrowheads="1"/>
          </p:cNvSpPr>
          <p:nvPr/>
        </p:nvSpPr>
        <p:spPr bwMode="auto">
          <a:xfrm>
            <a:off x="251852" y="-5743"/>
            <a:ext cx="295835" cy="295836"/>
          </a:xfrm>
          <a:prstGeom prst="rect">
            <a:avLst/>
          </a:prstGeom>
          <a:noFill/>
        </p:spPr>
        <p:txBody>
          <a:bodyPr vert="horz" wrap="square" lIns="88751" tIns="44375" rIns="88751" bIns="4437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747" dirty="0">
              <a:solidFill>
                <a:prstClr val="black"/>
              </a:solidFill>
            </a:endParaRPr>
          </a:p>
        </p:txBody>
      </p:sp>
      <p:sp>
        <p:nvSpPr>
          <p:cNvPr id="27660" name="AutoShape 12" descr="Image result for keller Williams sign"/>
          <p:cNvSpPr>
            <a:spLocks noChangeAspect="1" noChangeArrowheads="1"/>
          </p:cNvSpPr>
          <p:nvPr/>
        </p:nvSpPr>
        <p:spPr bwMode="auto">
          <a:xfrm>
            <a:off x="251852" y="-5743"/>
            <a:ext cx="295835" cy="295836"/>
          </a:xfrm>
          <a:prstGeom prst="rect">
            <a:avLst/>
          </a:prstGeom>
          <a:noFill/>
        </p:spPr>
        <p:txBody>
          <a:bodyPr vert="horz" wrap="square" lIns="88751" tIns="44375" rIns="88751" bIns="4437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747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14" y="7680836"/>
            <a:ext cx="1154350" cy="1167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1"/>
          <a:stretch/>
        </p:blipFill>
        <p:spPr>
          <a:xfrm>
            <a:off x="199114" y="6753178"/>
            <a:ext cx="1384724" cy="20967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56303"/>
            <a:ext cx="68928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 Williams Agents are</a:t>
            </a:r>
          </a:p>
          <a:p>
            <a:pPr algn="ctr">
              <a:defRPr/>
            </a:pP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Trusted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Recognized – Driven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Results</a:t>
            </a:r>
          </a:p>
        </p:txBody>
      </p:sp>
      <p:sp>
        <p:nvSpPr>
          <p:cNvPr id="26" name="Flowchart: Process 25"/>
          <p:cNvSpPr/>
          <p:nvPr/>
        </p:nvSpPr>
        <p:spPr>
          <a:xfrm flipV="1">
            <a:off x="1713516" y="7120511"/>
            <a:ext cx="5179325" cy="48536"/>
          </a:xfrm>
          <a:prstGeom prst="flowChart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588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340" y="7433108"/>
            <a:ext cx="1713516" cy="1324081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Explosion 1 6"/>
          <p:cNvSpPr/>
          <p:nvPr/>
        </p:nvSpPr>
        <p:spPr>
          <a:xfrm>
            <a:off x="4886855" y="7512485"/>
            <a:ext cx="1889781" cy="1504415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148403" y="7834983"/>
            <a:ext cx="13666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769" y="1543510"/>
            <a:ext cx="6083903" cy="467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39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412" y="8729382"/>
            <a:ext cx="6051176" cy="2241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55379" y="2789320"/>
            <a:ext cx="3569200" cy="248447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6272" y="1550273"/>
            <a:ext cx="5901824" cy="364820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99177">
              <a:spcBef>
                <a:spcPts val="88"/>
              </a:spcBef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 price of any item is determined by the supply of that item, as well as the market demand.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 National Association of Realtors (NAR)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surveys </a:t>
            </a:r>
            <a:r>
              <a:rPr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“over 50,000 real estate practitioners about their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expectations for home sales, prices and market conditions”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for their </a:t>
            </a:r>
            <a:r>
              <a:rPr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Realtors Confidence Index.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  <a:p>
            <a:pPr marL="11206" marR="99177">
              <a:spcBef>
                <a:spcPts val="88"/>
              </a:spcBef>
            </a:pP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  <a:p>
            <a:pPr marL="11206" marR="99177">
              <a:spcBef>
                <a:spcPts val="88"/>
              </a:spcBef>
            </a:pPr>
            <a:endParaRPr sz="12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  <a:p>
            <a:pPr marL="11206">
              <a:spcBef>
                <a:spcPts val="811"/>
              </a:spcBef>
            </a:pP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Buyer Demand</a:t>
            </a:r>
          </a:p>
          <a:p>
            <a:pPr marL="11206" marR="3825332">
              <a:spcBef>
                <a:spcPts val="777"/>
              </a:spcBef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 map on the right was created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after asking the question:</a:t>
            </a:r>
          </a:p>
          <a:p>
            <a:pPr marL="11206" marR="3775463">
              <a:spcBef>
                <a:spcPts val="811"/>
              </a:spcBef>
            </a:pPr>
            <a:r>
              <a:rPr sz="1200" i="1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“How would you rate buyer traffic</a:t>
            </a:r>
            <a:r>
              <a:rPr lang="en-US" sz="1200" i="1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in your area?”</a:t>
            </a:r>
          </a:p>
          <a:p>
            <a:pPr marL="11206" marR="3788351">
              <a:spcBef>
                <a:spcPts val="777"/>
              </a:spcBef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 darker the blue, the more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buyers are looking for homes in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that area. Only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3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state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s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came in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with a weak demand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level.</a:t>
            </a:r>
          </a:p>
        </p:txBody>
      </p:sp>
      <p:sp>
        <p:nvSpPr>
          <p:cNvPr id="5" name="object 5"/>
          <p:cNvSpPr/>
          <p:nvPr/>
        </p:nvSpPr>
        <p:spPr>
          <a:xfrm>
            <a:off x="376272" y="6105539"/>
            <a:ext cx="3656934" cy="2539526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3412" y="1131020"/>
            <a:ext cx="6051176" cy="22412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" y="-6036"/>
            <a:ext cx="6857999" cy="1159468"/>
          </a:xfrm>
          <a:custGeom>
            <a:avLst/>
            <a:gdLst/>
            <a:ahLst/>
            <a:cxnLst/>
            <a:rect l="l" t="t" r="r" b="b"/>
            <a:pathLst>
              <a:path w="7352030" h="1043305">
                <a:moveTo>
                  <a:pt x="0" y="1043304"/>
                </a:moveTo>
                <a:lnTo>
                  <a:pt x="7351776" y="1043304"/>
                </a:lnTo>
                <a:lnTo>
                  <a:pt x="7351776" y="0"/>
                </a:lnTo>
                <a:lnTo>
                  <a:pt x="0" y="0"/>
                </a:lnTo>
                <a:lnTo>
                  <a:pt x="0" y="1043304"/>
                </a:lnTo>
                <a:close/>
              </a:path>
            </a:pathLst>
          </a:custGeom>
          <a:solidFill>
            <a:srgbClr val="C00000">
              <a:alpha val="93998"/>
            </a:srgbClr>
          </a:solid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233093" y="150773"/>
            <a:ext cx="6487309" cy="861774"/>
          </a:xfrm>
        </p:spPr>
        <p:txBody>
          <a:bodyPr/>
          <a:lstStyle/>
          <a:p>
            <a:r>
              <a:rPr lang="en-US" sz="2800" u="none" dirty="0">
                <a:latin typeface="Arial" panose="020B0604020202020204" pitchFamily="34" charset="0"/>
                <a:cs typeface="Arial" panose="020B0604020202020204" pitchFamily="34" charset="0"/>
              </a:rPr>
              <a:t>Buyer Demand Continues to Outpace Inventory of Homes For Sale</a:t>
            </a:r>
            <a:r>
              <a:rPr lang="en-US" u="none" dirty="0">
                <a:latin typeface="Trebuchet MS" panose="020B0603020202020204" pitchFamily="34" charset="0"/>
              </a:rPr>
              <a:t>	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24579" y="8779002"/>
            <a:ext cx="11429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13">
              <a:lnSpc>
                <a:spcPts val="1231"/>
              </a:lnSpc>
            </a:pPr>
            <a:fld id="{81D60167-4931-47E6-BA6A-407CBD079E47}" type="slidenum">
              <a:rPr sz="1059" dirty="0">
                <a:solidFill>
                  <a:srgbClr val="6D6E71"/>
                </a:solidFill>
                <a:cs typeface="Calibri"/>
              </a:rPr>
              <a:pPr marL="22413">
                <a:lnSpc>
                  <a:spcPts val="1231"/>
                </a:lnSpc>
              </a:pPr>
              <a:t>8</a:t>
            </a:fld>
            <a:endParaRPr sz="1059">
              <a:solidFill>
                <a:prstClr val="black"/>
              </a:solidFill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5143BD-6DB8-4C0C-A4F1-94F16060B434}"/>
              </a:ext>
            </a:extLst>
          </p:cNvPr>
          <p:cNvSpPr/>
          <p:nvPr/>
        </p:nvSpPr>
        <p:spPr>
          <a:xfrm>
            <a:off x="185346" y="8586821"/>
            <a:ext cx="6487309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6"/>
          <p:cNvSpPr txBox="1"/>
          <p:nvPr/>
        </p:nvSpPr>
        <p:spPr>
          <a:xfrm>
            <a:off x="277907" y="5852354"/>
            <a:ext cx="6146672" cy="2888234"/>
          </a:xfrm>
          <a:prstGeom prst="rect">
            <a:avLst/>
          </a:prstGeom>
        </p:spPr>
        <p:txBody>
          <a:bodyPr vert="horz" wrap="square" lIns="0" tIns="117101" rIns="0" bIns="0" rtlCol="0">
            <a:spAutoFit/>
          </a:bodyPr>
          <a:lstStyle/>
          <a:p>
            <a:pPr marL="3940198">
              <a:spcBef>
                <a:spcPts val="922"/>
              </a:spcBef>
            </a:pP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Seller Supply</a:t>
            </a:r>
          </a:p>
          <a:p>
            <a:pPr marL="3940198">
              <a:spcBef>
                <a:spcPts val="777"/>
              </a:spcBef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 Index also asked:</a:t>
            </a:r>
          </a:p>
          <a:p>
            <a:pPr marL="3940198" marR="74523">
              <a:spcBef>
                <a:spcPts val="811"/>
              </a:spcBef>
            </a:pPr>
            <a:r>
              <a:rPr sz="1200" i="1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“How would you rate seller traffic</a:t>
            </a:r>
            <a:r>
              <a:rPr lang="en-US" sz="1200" i="1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in your area?”</a:t>
            </a:r>
          </a:p>
          <a:p>
            <a:pPr marL="3940198" marR="4483">
              <a:spcBef>
                <a:spcPts val="777"/>
              </a:spcBef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As you can see from the map on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the left, a good portion of the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country has weak seller traffic,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meaning there are far fewer homes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on the market than what is needed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to satisfy the buyers who are out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t>looking for their dream homes.</a:t>
            </a:r>
          </a:p>
          <a:p>
            <a:pPr>
              <a:spcBef>
                <a:spcPts val="9"/>
              </a:spcBef>
            </a:pPr>
            <a:endParaRPr sz="1200" dirty="0">
              <a:solidFill>
                <a:prstClr val="black"/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1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fined">
            <a:extLst>
              <a:ext uri="{FF2B5EF4-FFF2-40B4-BE49-F238E27FC236}">
                <a16:creationId xmlns:a16="http://schemas.microsoft.com/office/drawing/2014/main" id="{152799AF-110D-467F-9991-AC82166F1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1" b="9673"/>
          <a:stretch/>
        </p:blipFill>
        <p:spPr bwMode="auto">
          <a:xfrm>
            <a:off x="-97077" y="797419"/>
            <a:ext cx="6858000" cy="40476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3EF578-0CD5-4EB8-BE66-8A0CF4830963}"/>
              </a:ext>
            </a:extLst>
          </p:cNvPr>
          <p:cNvSpPr txBox="1"/>
          <p:nvPr/>
        </p:nvSpPr>
        <p:spPr>
          <a:xfrm>
            <a:off x="338203" y="463463"/>
            <a:ext cx="598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Competitively –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30 Days Are Critical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B8F48B-04AB-46C6-BB7C-CD78322F33A4}"/>
              </a:ext>
            </a:extLst>
          </p:cNvPr>
          <p:cNvSpPr txBox="1"/>
          <p:nvPr/>
        </p:nvSpPr>
        <p:spPr>
          <a:xfrm>
            <a:off x="228600" y="5052493"/>
            <a:ext cx="34289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 Price Is Important</a:t>
            </a:r>
          </a:p>
          <a:p>
            <a:endParaRPr 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property generates the most interest when it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hits the market.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 of showings is greatest at this time, if it is priced at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market value.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too high, and dropping the price later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misses the excitement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fails to generate strong activity.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homes that start high end up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selling below market value.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C27956-FEE4-4FC7-846D-64199E560E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" r="5600"/>
          <a:stretch/>
        </p:blipFill>
        <p:spPr>
          <a:xfrm>
            <a:off x="3807912" y="5069131"/>
            <a:ext cx="2893513" cy="327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75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1050</TotalTime>
  <Words>890</Words>
  <Application>Microsoft Office PowerPoint</Application>
  <PresentationFormat>Letter Paper (8.5x11 in)</PresentationFormat>
  <Paragraphs>61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Century Gothic</vt:lpstr>
      <vt:lpstr>Lato Light</vt:lpstr>
      <vt:lpstr>Lato Medium</vt:lpstr>
      <vt:lpstr>Trebuchet MS</vt:lpstr>
      <vt:lpstr>Office Theme</vt:lpstr>
      <vt:lpstr>1_Office Theme</vt:lpstr>
      <vt:lpstr>4_Office Theme</vt:lpstr>
      <vt:lpstr>6_Office Theme</vt:lpstr>
      <vt:lpstr>9_Office Theme</vt:lpstr>
      <vt:lpstr>10_Office Theme</vt:lpstr>
      <vt:lpstr>11_Office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Buyer Demand Continues to Outpace Inventory of Homes For Sale </vt:lpstr>
      <vt:lpstr>PowerPoint Presentation</vt:lpstr>
      <vt:lpstr>Remember: Your Home Must Be Sold Twice</vt:lpstr>
      <vt:lpstr>Move Up To The Home You've Always Wanted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Spencer</dc:creator>
  <cp:lastModifiedBy>Scott R</cp:lastModifiedBy>
  <cp:revision>48</cp:revision>
  <dcterms:created xsi:type="dcterms:W3CDTF">2017-12-09T09:41:18Z</dcterms:created>
  <dcterms:modified xsi:type="dcterms:W3CDTF">2020-03-05T16:57:09Z</dcterms:modified>
</cp:coreProperties>
</file>